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1" roundtripDataSignature="AMtx7mg7NvquF3aMHsshqEcNYFOepg0m+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CF95EFD-E1CD-49FF-B093-0A0F03AC0817}">
  <a:tblStyle styleId="{FCF95EFD-E1CD-49FF-B093-0A0F03AC0817}"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03"/>
    <p:restoredTop sz="82911"/>
  </p:normalViewPr>
  <p:slideViewPr>
    <p:cSldViewPr snapToGrid="0">
      <p:cViewPr>
        <p:scale>
          <a:sx n="180" d="100"/>
          <a:sy n="180" d="100"/>
        </p:scale>
        <p:origin x="-1056" y="-1296"/>
      </p:cViewPr>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51"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 name="Google Shape;99;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u="none" strike="noStrike" cap="none">
                <a:solidFill>
                  <a:schemeClr val="dk1"/>
                </a:solidFill>
                <a:latin typeface="Arial"/>
                <a:ea typeface="Arial"/>
                <a:cs typeface="Arial"/>
                <a:sym typeface="Arial"/>
              </a:rPr>
              <a:t>If this PowerPoint presentation contains mathematical equations, you may need to check that your computer has the following installed:</a:t>
            </a:r>
            <a:endParaRPr/>
          </a:p>
          <a:p>
            <a:pPr marL="0" lvl="0" indent="0" algn="l" rtl="0">
              <a:spcBef>
                <a:spcPts val="0"/>
              </a:spcBef>
              <a:spcAft>
                <a:spcPts val="0"/>
              </a:spcAft>
              <a:buNone/>
            </a:pPr>
            <a:r>
              <a:rPr lang="en-US" sz="1200" b="0" i="0" u="none" strike="noStrike" cap="none">
                <a:solidFill>
                  <a:schemeClr val="dk1"/>
                </a:solidFill>
                <a:latin typeface="Arial"/>
                <a:ea typeface="Arial"/>
                <a:cs typeface="Arial"/>
                <a:sym typeface="Arial"/>
              </a:rPr>
              <a:t>1) MathType Plugin</a:t>
            </a:r>
            <a:endParaRPr/>
          </a:p>
          <a:p>
            <a:pPr marL="0" lvl="0" indent="0" algn="l" rtl="0">
              <a:spcBef>
                <a:spcPts val="0"/>
              </a:spcBef>
              <a:spcAft>
                <a:spcPts val="0"/>
              </a:spcAft>
              <a:buNone/>
            </a:pPr>
            <a:r>
              <a:rPr lang="en-US" sz="1200" b="0" i="0" u="none" strike="noStrike" cap="none">
                <a:solidFill>
                  <a:schemeClr val="dk1"/>
                </a:solidFill>
                <a:latin typeface="Arial"/>
                <a:ea typeface="Arial"/>
                <a:cs typeface="Arial"/>
                <a:sym typeface="Arial"/>
              </a:rPr>
              <a:t>2) Math Player (free versions available)</a:t>
            </a:r>
            <a:endParaRPr/>
          </a:p>
          <a:p>
            <a:pPr marL="0" lvl="0" indent="0" algn="l" rtl="0">
              <a:spcBef>
                <a:spcPts val="0"/>
              </a:spcBef>
              <a:spcAft>
                <a:spcPts val="0"/>
              </a:spcAft>
              <a:buNone/>
            </a:pPr>
            <a:r>
              <a:rPr lang="en-US" sz="1200" b="0" i="0" u="none" strike="noStrike" cap="none">
                <a:solidFill>
                  <a:schemeClr val="dk1"/>
                </a:solidFill>
                <a:latin typeface="Arial"/>
                <a:ea typeface="Arial"/>
                <a:cs typeface="Arial"/>
                <a:sym typeface="Arial"/>
              </a:rPr>
              <a:t>3) NVDA Reader (free versions available)</a:t>
            </a:r>
            <a:endParaRPr/>
          </a:p>
          <a:p>
            <a:pPr marL="0" marR="0" lvl="0" indent="0" algn="l" rtl="0">
              <a:lnSpc>
                <a:spcPct val="100000"/>
              </a:lnSpc>
              <a:spcBef>
                <a:spcPts val="0"/>
              </a:spcBef>
              <a:spcAft>
                <a:spcPts val="0"/>
              </a:spcAft>
              <a:buClr>
                <a:schemeClr val="dk1"/>
              </a:buClr>
              <a:buSzPts val="1200"/>
              <a:buFont typeface="Arial"/>
              <a:buNone/>
            </a:pPr>
            <a:endParaRPr/>
          </a:p>
          <a:p>
            <a:pPr marL="0" marR="0" lvl="0" indent="0" algn="l" rtl="0">
              <a:lnSpc>
                <a:spcPct val="100000"/>
              </a:lnSpc>
              <a:spcBef>
                <a:spcPts val="0"/>
              </a:spcBef>
              <a:spcAft>
                <a:spcPts val="0"/>
              </a:spcAft>
              <a:buClr>
                <a:schemeClr val="dk1"/>
              </a:buClr>
              <a:buSzPts val="1200"/>
              <a:buFont typeface="Arial"/>
              <a:buNone/>
            </a:pPr>
            <a:r>
              <a:rPr lang="en-US"/>
              <a:t>Exploring: Microsoft® Excel® 2016 Comprehensive</a:t>
            </a:r>
            <a:endParaRPr/>
          </a:p>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Arial"/>
              <a:buNone/>
            </a:pPr>
            <a:r>
              <a:rPr lang="en-US"/>
              <a:t>In Chapter 4, you will learn how to use Excel to manage and analyze large data sets</a:t>
            </a:r>
            <a:r>
              <a:rPr lang="en-US" sz="1200" b="0" i="0" u="none" strike="noStrike">
                <a:solidFill>
                  <a:schemeClr val="dk1"/>
                </a:solidFill>
                <a:latin typeface="Arial"/>
                <a:ea typeface="Arial"/>
                <a:cs typeface="Arial"/>
                <a:sym typeface="Arial"/>
              </a:rPr>
              <a:t>.</a:t>
            </a:r>
            <a:endParaRPr/>
          </a:p>
        </p:txBody>
      </p:sp>
      <p:sp>
        <p:nvSpPr>
          <p:cNvPr id="100" name="Google Shape;100;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200" b="0" i="0" u="none" strike="noStrike">
                <a:solidFill>
                  <a:schemeClr val="dk1"/>
                </a:solidFill>
                <a:latin typeface="Arial"/>
                <a:ea typeface="Arial"/>
                <a:cs typeface="Arial"/>
                <a:sym typeface="Arial"/>
              </a:rPr>
              <a:t>When printing large datasets, it is helpful if every page contains descriptive column and row labels. To do this, click Print Titles in the Page Setup group to open the Page Setup dialog box, and select the desired options.</a:t>
            </a:r>
            <a:endParaRPr/>
          </a:p>
          <a:p>
            <a:pPr marL="0" lvl="0" indent="0" algn="l" rtl="0">
              <a:spcBef>
                <a:spcPts val="0"/>
              </a:spcBef>
              <a:spcAft>
                <a:spcPts val="0"/>
              </a:spcAft>
              <a:buNone/>
            </a:pPr>
            <a:endParaRPr/>
          </a:p>
          <a:p>
            <a:pPr marL="0" lvl="0" indent="0" algn="l" rtl="0">
              <a:spcBef>
                <a:spcPts val="0"/>
              </a:spcBef>
              <a:spcAft>
                <a:spcPts val="0"/>
              </a:spcAft>
              <a:buNone/>
            </a:pPr>
            <a:r>
              <a:rPr lang="en-US"/>
              <a:t>Print order is the sequence in which the pages are printed. The default order is to print top-left section, bottom-left section, top-right section, </a:t>
            </a:r>
            <a:r>
              <a:rPr lang="en-US" sz="1200" b="0" i="0" u="none" strike="noStrike">
                <a:solidFill>
                  <a:schemeClr val="dk1"/>
                </a:solidFill>
                <a:latin typeface="Arial"/>
                <a:ea typeface="Arial"/>
                <a:cs typeface="Arial"/>
                <a:sym typeface="Arial"/>
              </a:rPr>
              <a:t>and bottom-right section. As seen in the figure on the slide, Page Order is one of the options in the Page Setup dialog box.</a:t>
            </a:r>
            <a:endParaRPr/>
          </a:p>
        </p:txBody>
      </p:sp>
      <p:sp>
        <p:nvSpPr>
          <p:cNvPr id="167" name="Google Shape;167;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In this section, the skill is: </a:t>
            </a:r>
            <a:endParaRPr/>
          </a:p>
          <a:p>
            <a:pPr marL="171450" lvl="0" indent="-171450" algn="l" rtl="0">
              <a:spcBef>
                <a:spcPts val="0"/>
              </a:spcBef>
              <a:spcAft>
                <a:spcPts val="0"/>
              </a:spcAft>
              <a:buClr>
                <a:schemeClr val="dk1"/>
              </a:buClr>
              <a:buSzPts val="1200"/>
              <a:buFont typeface="Arial"/>
              <a:buChar char="•"/>
            </a:pPr>
            <a:r>
              <a:rPr lang="en-US"/>
              <a:t>Understand the Benefits of Data Tables</a:t>
            </a:r>
            <a:endParaRPr/>
          </a:p>
        </p:txBody>
      </p:sp>
      <p:sp>
        <p:nvSpPr>
          <p:cNvPr id="174" name="Google Shape;174;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a:t>Data structure is the organization method used to manage multiple data points within a dataset. For example, a dataset of students may include names, grades, email address, and major. The data structure of this dataset would define how you would store, organize, and access the information.</a:t>
            </a:r>
            <a:endParaRPr/>
          </a:p>
          <a:p>
            <a:pPr marL="0" lvl="0" indent="0" algn="l" rtl="0">
              <a:spcBef>
                <a:spcPts val="0"/>
              </a:spcBef>
              <a:spcAft>
                <a:spcPts val="0"/>
              </a:spcAft>
              <a:buNone/>
            </a:pPr>
            <a:endParaRPr/>
          </a:p>
          <a:p>
            <a:pPr marL="0" lvl="0" indent="0" algn="l" rtl="0">
              <a:spcBef>
                <a:spcPts val="0"/>
              </a:spcBef>
              <a:spcAft>
                <a:spcPts val="0"/>
              </a:spcAft>
              <a:buNone/>
            </a:pPr>
            <a:r>
              <a:rPr lang="en-US"/>
              <a:t>Some advantages of tables over using ranges include:</a:t>
            </a:r>
            <a:endParaRPr/>
          </a:p>
          <a:p>
            <a:pPr marL="0" lvl="0" indent="0" algn="l" rtl="0">
              <a:spcBef>
                <a:spcPts val="0"/>
              </a:spcBef>
              <a:spcAft>
                <a:spcPts val="0"/>
              </a:spcAft>
              <a:buNone/>
            </a:pPr>
            <a:r>
              <a:rPr lang="en-US" sz="1200" b="0" i="0" u="none" strike="noStrike">
                <a:solidFill>
                  <a:schemeClr val="dk1"/>
                </a:solidFill>
                <a:latin typeface="Arial"/>
                <a:ea typeface="Arial"/>
                <a:cs typeface="Arial"/>
                <a:sym typeface="Arial"/>
              </a:rPr>
              <a:t>• Column headings remain onscreen</a:t>
            </a:r>
            <a:endParaRPr/>
          </a:p>
          <a:p>
            <a:pPr marL="0" lvl="0" indent="0" algn="l" rtl="0">
              <a:spcBef>
                <a:spcPts val="0"/>
              </a:spcBef>
              <a:spcAft>
                <a:spcPts val="0"/>
              </a:spcAft>
              <a:buNone/>
            </a:pPr>
            <a:r>
              <a:rPr lang="en-US" sz="1200" b="0" i="0" u="none" strike="noStrike">
                <a:solidFill>
                  <a:schemeClr val="dk1"/>
                </a:solidFill>
                <a:latin typeface="Arial"/>
                <a:ea typeface="Arial"/>
                <a:cs typeface="Arial"/>
                <a:sym typeface="Arial"/>
              </a:rPr>
              <a:t>• Sorting and filtering is more efficient</a:t>
            </a:r>
            <a:endParaRPr/>
          </a:p>
          <a:p>
            <a:pPr marL="0" lvl="0" indent="0" algn="l" rtl="0">
              <a:spcBef>
                <a:spcPts val="0"/>
              </a:spcBef>
              <a:spcAft>
                <a:spcPts val="0"/>
              </a:spcAft>
              <a:buNone/>
            </a:pPr>
            <a:r>
              <a:rPr lang="en-US" sz="1200" b="0" i="0" u="none" strike="noStrike">
                <a:solidFill>
                  <a:schemeClr val="dk1"/>
                </a:solidFill>
                <a:latin typeface="Arial"/>
                <a:ea typeface="Arial"/>
                <a:cs typeface="Arial"/>
                <a:sym typeface="Arial"/>
              </a:rPr>
              <a:t>• Table styles easily format table rows and columns</a:t>
            </a:r>
            <a:endParaRPr/>
          </a:p>
          <a:p>
            <a:pPr marL="0" lvl="0" indent="0" algn="l" rtl="0">
              <a:spcBef>
                <a:spcPts val="0"/>
              </a:spcBef>
              <a:spcAft>
                <a:spcPts val="0"/>
              </a:spcAft>
              <a:buNone/>
            </a:pPr>
            <a:r>
              <a:rPr lang="en-US" sz="1200" b="0" i="0" u="none" strike="noStrike">
                <a:solidFill>
                  <a:schemeClr val="dk1"/>
                </a:solidFill>
                <a:latin typeface="Arial"/>
                <a:ea typeface="Arial"/>
                <a:cs typeface="Arial"/>
                <a:sym typeface="Arial"/>
              </a:rPr>
              <a:t>• Calculated columns enable you to create and edit formulas</a:t>
            </a:r>
            <a:endParaRPr/>
          </a:p>
          <a:p>
            <a:pPr marL="0" lvl="0" indent="0" algn="l" rtl="0">
              <a:spcBef>
                <a:spcPts val="0"/>
              </a:spcBef>
              <a:spcAft>
                <a:spcPts val="0"/>
              </a:spcAft>
              <a:buNone/>
            </a:pPr>
            <a:r>
              <a:rPr lang="en-US" sz="1200" b="0" i="0" u="none" strike="noStrike">
                <a:solidFill>
                  <a:schemeClr val="dk1"/>
                </a:solidFill>
                <a:latin typeface="Arial"/>
                <a:ea typeface="Arial"/>
                <a:cs typeface="Arial"/>
                <a:sym typeface="Arial"/>
              </a:rPr>
              <a:t>• Calculated total row enables you to implement summary functions</a:t>
            </a:r>
            <a:endParaRPr/>
          </a:p>
          <a:p>
            <a:pPr marL="0" lvl="0" indent="0" algn="l" rtl="0">
              <a:spcBef>
                <a:spcPts val="0"/>
              </a:spcBef>
              <a:spcAft>
                <a:spcPts val="0"/>
              </a:spcAft>
              <a:buNone/>
            </a:pPr>
            <a:r>
              <a:rPr lang="en-US" sz="1200" b="0" i="0" u="none" strike="noStrike">
                <a:solidFill>
                  <a:schemeClr val="dk1"/>
                </a:solidFill>
                <a:latin typeface="Arial"/>
                <a:ea typeface="Arial"/>
                <a:cs typeface="Arial"/>
                <a:sym typeface="Arial"/>
              </a:rPr>
              <a:t>• Structured references instead of cell references can be used in formulas</a:t>
            </a:r>
            <a:endParaRPr/>
          </a:p>
          <a:p>
            <a:pPr marL="0" lvl="0" indent="0" algn="l" rtl="0">
              <a:spcBef>
                <a:spcPts val="0"/>
              </a:spcBef>
              <a:spcAft>
                <a:spcPts val="0"/>
              </a:spcAft>
              <a:buNone/>
            </a:pPr>
            <a:r>
              <a:rPr lang="en-US" sz="1200" b="0" i="0" u="none" strike="noStrike">
                <a:solidFill>
                  <a:schemeClr val="dk1"/>
                </a:solidFill>
                <a:latin typeface="Arial"/>
                <a:ea typeface="Arial"/>
                <a:cs typeface="Arial"/>
                <a:sym typeface="Arial"/>
              </a:rPr>
              <a:t>• Table data can be exported to a SharePoint list</a:t>
            </a:r>
            <a:endParaRPr/>
          </a:p>
        </p:txBody>
      </p:sp>
      <p:sp>
        <p:nvSpPr>
          <p:cNvPr id="181" name="Google Shape;181;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 name="Google Shape;187;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In this section, the skills include: </a:t>
            </a:r>
            <a:endParaRPr/>
          </a:p>
          <a:p>
            <a:pPr marL="171450" lvl="0" indent="-171450" algn="l" rtl="0">
              <a:spcBef>
                <a:spcPts val="0"/>
              </a:spcBef>
              <a:spcAft>
                <a:spcPts val="0"/>
              </a:spcAft>
              <a:buClr>
                <a:schemeClr val="dk1"/>
              </a:buClr>
              <a:buSzPts val="1200"/>
              <a:buFont typeface="Arial"/>
              <a:buChar char="•"/>
            </a:pPr>
            <a:r>
              <a:rPr lang="en-US"/>
              <a:t>Create a Table</a:t>
            </a:r>
            <a:endParaRPr/>
          </a:p>
          <a:p>
            <a:pPr marL="171450" lvl="0" indent="-171450" algn="l" rtl="0">
              <a:spcBef>
                <a:spcPts val="0"/>
              </a:spcBef>
              <a:spcAft>
                <a:spcPts val="0"/>
              </a:spcAft>
              <a:buClr>
                <a:schemeClr val="dk1"/>
              </a:buClr>
              <a:buSzPts val="1200"/>
              <a:buFont typeface="Arial"/>
              <a:buChar char="•"/>
            </a:pPr>
            <a:r>
              <a:rPr lang="en-US"/>
              <a:t>Rename a Table</a:t>
            </a:r>
            <a:endParaRPr/>
          </a:p>
          <a:p>
            <a:pPr marL="171450" lvl="0" indent="-171450" algn="l" rtl="0">
              <a:spcBef>
                <a:spcPts val="0"/>
              </a:spcBef>
              <a:spcAft>
                <a:spcPts val="0"/>
              </a:spcAft>
              <a:buClr>
                <a:schemeClr val="dk1"/>
              </a:buClr>
              <a:buSzPts val="1200"/>
              <a:buFont typeface="Arial"/>
              <a:buChar char="•"/>
            </a:pPr>
            <a:r>
              <a:rPr lang="en-US"/>
              <a:t>Add and Delete Fields</a:t>
            </a:r>
            <a:endParaRPr/>
          </a:p>
          <a:p>
            <a:pPr marL="171450" lvl="0" indent="-171450" algn="l" rtl="0">
              <a:spcBef>
                <a:spcPts val="0"/>
              </a:spcBef>
              <a:spcAft>
                <a:spcPts val="0"/>
              </a:spcAft>
              <a:buClr>
                <a:schemeClr val="dk1"/>
              </a:buClr>
              <a:buSzPts val="1200"/>
              <a:buFont typeface="Arial"/>
              <a:buChar char="•"/>
            </a:pPr>
            <a:r>
              <a:rPr lang="en-US"/>
              <a:t>Add, Edit, and Delete Records</a:t>
            </a:r>
            <a:endParaRPr/>
          </a:p>
          <a:p>
            <a:pPr marL="171450" lvl="0" indent="-171450" algn="l" rtl="0">
              <a:spcBef>
                <a:spcPts val="0"/>
              </a:spcBef>
              <a:spcAft>
                <a:spcPts val="0"/>
              </a:spcAft>
              <a:buClr>
                <a:schemeClr val="dk1"/>
              </a:buClr>
              <a:buSzPts val="1200"/>
              <a:buFont typeface="Arial"/>
              <a:buChar char="•"/>
            </a:pPr>
            <a:r>
              <a:rPr lang="en-US"/>
              <a:t>Remove Duplicate Rows</a:t>
            </a:r>
            <a:endParaRPr/>
          </a:p>
        </p:txBody>
      </p:sp>
      <p:sp>
        <p:nvSpPr>
          <p:cNvPr id="188" name="Google Shape;188;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200" b="0" i="0" u="none" strike="noStrike">
                <a:solidFill>
                  <a:schemeClr val="dk1"/>
                </a:solidFill>
                <a:latin typeface="Arial"/>
                <a:ea typeface="Arial"/>
                <a:cs typeface="Arial"/>
                <a:sym typeface="Arial"/>
              </a:rPr>
              <a:t>A table is a group of related data organized in a series of rows and columns that is managed independently from any other data on the worksheet.</a:t>
            </a:r>
            <a:endParaRPr/>
          </a:p>
          <a:p>
            <a:pPr marL="0" lvl="0" indent="0" algn="l" rtl="0">
              <a:spcBef>
                <a:spcPts val="0"/>
              </a:spcBef>
              <a:spcAft>
                <a:spcPts val="0"/>
              </a:spcAft>
              <a:buNone/>
            </a:pPr>
            <a:endParaRPr sz="1200" b="0" i="0" u="none" strike="noStrike">
              <a:solidFill>
                <a:schemeClr val="dk1"/>
              </a:solidFill>
              <a:latin typeface="Arial"/>
              <a:ea typeface="Arial"/>
              <a:cs typeface="Arial"/>
              <a:sym typeface="Arial"/>
            </a:endParaRPr>
          </a:p>
          <a:p>
            <a:pPr marL="0" lvl="0" indent="0" algn="l" rtl="0">
              <a:spcBef>
                <a:spcPts val="0"/>
              </a:spcBef>
              <a:spcAft>
                <a:spcPts val="0"/>
              </a:spcAft>
              <a:buNone/>
            </a:pPr>
            <a:r>
              <a:rPr lang="en-US" sz="1200" b="0" i="0" u="none" strike="noStrike">
                <a:solidFill>
                  <a:schemeClr val="dk1"/>
                </a:solidFill>
                <a:latin typeface="Arial"/>
                <a:ea typeface="Arial"/>
                <a:cs typeface="Arial"/>
                <a:sym typeface="Arial"/>
              </a:rPr>
              <a:t>Each column in a table represents a field, which is an individual piece of data.</a:t>
            </a:r>
            <a:endParaRPr/>
          </a:p>
          <a:p>
            <a:pPr marL="0" lvl="0" indent="0" algn="l" rtl="0">
              <a:spcBef>
                <a:spcPts val="0"/>
              </a:spcBef>
              <a:spcAft>
                <a:spcPts val="0"/>
              </a:spcAft>
              <a:buNone/>
            </a:pPr>
            <a:endParaRPr sz="1200" b="0" i="0" u="none" strike="noStrike">
              <a:solidFill>
                <a:schemeClr val="dk1"/>
              </a:solidFill>
              <a:latin typeface="Arial"/>
              <a:ea typeface="Arial"/>
              <a:cs typeface="Arial"/>
              <a:sym typeface="Arial"/>
            </a:endParaRPr>
          </a:p>
          <a:p>
            <a:pPr marL="0" lvl="0" indent="0" algn="l" rtl="0">
              <a:spcBef>
                <a:spcPts val="0"/>
              </a:spcBef>
              <a:spcAft>
                <a:spcPts val="0"/>
              </a:spcAft>
              <a:buNone/>
            </a:pPr>
            <a:r>
              <a:rPr lang="en-US" sz="1200" b="0" i="0" u="none" strike="noStrike">
                <a:solidFill>
                  <a:schemeClr val="dk1"/>
                </a:solidFill>
                <a:latin typeface="Arial"/>
                <a:ea typeface="Arial"/>
                <a:cs typeface="Arial"/>
                <a:sym typeface="Arial"/>
              </a:rPr>
              <a:t>Each row in a table represents a record, which is a collection of related data about one entity.</a:t>
            </a:r>
            <a:endParaRPr/>
          </a:p>
        </p:txBody>
      </p:sp>
      <p:sp>
        <p:nvSpPr>
          <p:cNvPr id="195" name="Google Shape;195;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200" b="0" i="0" u="none" strike="noStrike">
                <a:solidFill>
                  <a:schemeClr val="dk1"/>
                </a:solidFill>
                <a:latin typeface="Arial"/>
                <a:ea typeface="Arial"/>
                <a:cs typeface="Arial"/>
                <a:sym typeface="Arial"/>
              </a:rPr>
              <a:t>To create a table from existing data, click within the existing range of data and click Table in the Tables group on the Insert tab. This opens the Create Table dialog box. As seen in the slide, you can accept the range determined by Excel or change it. You also indicate if the table has headers, which in this example, it does.</a:t>
            </a:r>
            <a:endParaRPr/>
          </a:p>
        </p:txBody>
      </p:sp>
      <p:sp>
        <p:nvSpPr>
          <p:cNvPr id="202" name="Google Shape;202;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200" b="0" i="0" u="none" strike="noStrike">
                <a:solidFill>
                  <a:schemeClr val="dk1"/>
                </a:solidFill>
                <a:latin typeface="Arial"/>
                <a:ea typeface="Arial"/>
                <a:cs typeface="Arial"/>
                <a:sym typeface="Arial"/>
              </a:rPr>
              <a:t>To change the table name, click the Table Name box in the Properties group of the Table Tools Design tab and type the new name.</a:t>
            </a:r>
            <a:endParaRPr/>
          </a:p>
        </p:txBody>
      </p:sp>
      <p:sp>
        <p:nvSpPr>
          <p:cNvPr id="209" name="Google Shape;209;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 name="Google Shape;215;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dirty="0">
                <a:solidFill>
                  <a:schemeClr val="dk1"/>
                </a:solidFill>
                <a:latin typeface="Arial"/>
                <a:ea typeface="Arial"/>
                <a:cs typeface="Arial"/>
                <a:sym typeface="Arial"/>
              </a:rPr>
              <a:t>Fields and records can be inserted or deleted from a table using the Insert or Delete commands in the Cells group on the Home tab. </a:t>
            </a:r>
            <a:endParaRPr dirty="0"/>
          </a:p>
          <a:p>
            <a:pPr marL="0" marR="0" lvl="0" indent="0" algn="l" rtl="0">
              <a:lnSpc>
                <a:spcPct val="100000"/>
              </a:lnSpc>
              <a:spcBef>
                <a:spcPts val="0"/>
              </a:spcBef>
              <a:spcAft>
                <a:spcPts val="0"/>
              </a:spcAft>
              <a:buClr>
                <a:schemeClr val="dk1"/>
              </a:buClr>
              <a:buSzPts val="1200"/>
              <a:buFont typeface="Arial"/>
              <a:buNone/>
            </a:pPr>
            <a:endParaRPr sz="1200" b="0" i="0" u="none" strike="noStrik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r>
              <a:rPr lang="en-US" sz="1200" b="0" i="0" u="none" strike="noStrike" dirty="0">
                <a:solidFill>
                  <a:schemeClr val="dk1"/>
                </a:solidFill>
                <a:latin typeface="Arial"/>
                <a:ea typeface="Arial"/>
                <a:cs typeface="Arial"/>
                <a:sym typeface="Arial"/>
              </a:rPr>
              <a:t>To remove duplicate records, click within the table and click Remove Duplicates in the Tools group on the Design tab to display the Remove Duplicates dialog box. As shown in the slide, you then check all or the columns in which you want to remove duplicate records.</a:t>
            </a:r>
            <a:endParaRPr dirty="0"/>
          </a:p>
        </p:txBody>
      </p:sp>
      <p:sp>
        <p:nvSpPr>
          <p:cNvPr id="216" name="Google Shape;216;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2" name="Google Shape;222;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In this section, the skill is: </a:t>
            </a:r>
            <a:endParaRPr/>
          </a:p>
          <a:p>
            <a:pPr marL="171450" lvl="0" indent="-171450" algn="l" rtl="0">
              <a:spcBef>
                <a:spcPts val="0"/>
              </a:spcBef>
              <a:spcAft>
                <a:spcPts val="0"/>
              </a:spcAft>
              <a:buClr>
                <a:schemeClr val="dk1"/>
              </a:buClr>
              <a:buSzPts val="1200"/>
              <a:buFont typeface="Arial"/>
              <a:buChar char="•"/>
            </a:pPr>
            <a:r>
              <a:rPr lang="en-US"/>
              <a:t>Apply a Table Style</a:t>
            </a:r>
            <a:endParaRPr/>
          </a:p>
        </p:txBody>
      </p:sp>
      <p:sp>
        <p:nvSpPr>
          <p:cNvPr id="223" name="Google Shape;223;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 name="Google Shape;229;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a:solidFill>
                  <a:schemeClr val="dk1"/>
                </a:solidFill>
                <a:latin typeface="Arial"/>
                <a:ea typeface="Arial"/>
                <a:cs typeface="Arial"/>
                <a:sym typeface="Arial"/>
              </a:rPr>
              <a:t>Table styles control the fill color of the header row and rows of records, and specify bold and border lines. To display the Table Styles gallery, click More in the Table Styles group on the Design tab.</a:t>
            </a:r>
            <a:endParaRPr/>
          </a:p>
          <a:p>
            <a:pPr marL="0" marR="0" lvl="0" indent="0" algn="l" rtl="0">
              <a:lnSpc>
                <a:spcPct val="100000"/>
              </a:lnSpc>
              <a:spcBef>
                <a:spcPts val="0"/>
              </a:spcBef>
              <a:spcAft>
                <a:spcPts val="0"/>
              </a:spcAft>
              <a:buClr>
                <a:schemeClr val="dk1"/>
              </a:buClr>
              <a:buSzPts val="1200"/>
              <a:buFont typeface="Arial"/>
              <a:buNone/>
            </a:pPr>
            <a:endParaRPr sz="1200" b="0" i="0" u="none" strike="noStrike">
              <a:solidFill>
                <a:schemeClr val="dk1"/>
              </a:solidFill>
              <a:latin typeface="Arial"/>
              <a:ea typeface="Arial"/>
              <a:cs typeface="Arial"/>
              <a:sym typeface="Arial"/>
            </a:endParaRPr>
          </a:p>
          <a:p>
            <a:pPr marL="0" lvl="0" indent="0" algn="l" rtl="0">
              <a:spcBef>
                <a:spcPts val="0"/>
              </a:spcBef>
              <a:spcAft>
                <a:spcPts val="0"/>
              </a:spcAft>
              <a:buNone/>
            </a:pPr>
            <a:r>
              <a:rPr lang="en-US" sz="1200" b="0" i="0" u="none" strike="noStrike">
                <a:solidFill>
                  <a:schemeClr val="dk1"/>
                </a:solidFill>
                <a:latin typeface="Arial"/>
                <a:ea typeface="Arial"/>
                <a:cs typeface="Arial"/>
                <a:sym typeface="Arial"/>
              </a:rPr>
              <a:t>After a table style has been selected, you can control the style formats by selecting check boxes in the Table Styles group.</a:t>
            </a:r>
            <a:endParaRPr/>
          </a:p>
        </p:txBody>
      </p:sp>
      <p:sp>
        <p:nvSpPr>
          <p:cNvPr id="230" name="Google Shape;230;p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a:t>
            </a:r>
            <a:r>
              <a:rPr lang="en-US" b="0"/>
              <a:t>objectives</a:t>
            </a:r>
            <a:r>
              <a:rPr lang="en-US"/>
              <a:t> for this chapter are:</a:t>
            </a:r>
            <a:endParaRPr/>
          </a:p>
          <a:p>
            <a:pPr marL="171450" lvl="0" indent="-171450" algn="l" rtl="0">
              <a:spcBef>
                <a:spcPts val="0"/>
              </a:spcBef>
              <a:spcAft>
                <a:spcPts val="0"/>
              </a:spcAft>
              <a:buClr>
                <a:schemeClr val="dk1"/>
              </a:buClr>
              <a:buSzPts val="1200"/>
              <a:buFont typeface="Arial"/>
              <a:buChar char="•"/>
            </a:pPr>
            <a:r>
              <a:rPr lang="en-US"/>
              <a:t>Freeze Rows and Columns</a:t>
            </a:r>
            <a:endParaRPr/>
          </a:p>
          <a:p>
            <a:pPr marL="171450" lvl="0" indent="-171450" algn="l" rtl="0">
              <a:spcBef>
                <a:spcPts val="0"/>
              </a:spcBef>
              <a:spcAft>
                <a:spcPts val="0"/>
              </a:spcAft>
              <a:buClr>
                <a:schemeClr val="dk1"/>
              </a:buClr>
              <a:buSzPts val="1200"/>
              <a:buFont typeface="Arial"/>
              <a:buChar char="•"/>
            </a:pPr>
            <a:r>
              <a:rPr lang="en-US"/>
              <a:t>Print Large Datasets</a:t>
            </a:r>
            <a:endParaRPr/>
          </a:p>
          <a:p>
            <a:pPr marL="171450" lvl="0" indent="-171450" algn="l" rtl="0">
              <a:spcBef>
                <a:spcPts val="0"/>
              </a:spcBef>
              <a:spcAft>
                <a:spcPts val="0"/>
              </a:spcAft>
              <a:buClr>
                <a:schemeClr val="dk1"/>
              </a:buClr>
              <a:buSzPts val="1200"/>
              <a:buFont typeface="Arial"/>
              <a:buChar char="•"/>
            </a:pPr>
            <a:r>
              <a:rPr lang="en-US"/>
              <a:t>Understand the Benefits of Data Tables</a:t>
            </a:r>
            <a:endParaRPr/>
          </a:p>
          <a:p>
            <a:pPr marL="171450" lvl="0" indent="-171450" algn="l" rtl="0">
              <a:spcBef>
                <a:spcPts val="0"/>
              </a:spcBef>
              <a:spcAft>
                <a:spcPts val="0"/>
              </a:spcAft>
              <a:buClr>
                <a:schemeClr val="dk1"/>
              </a:buClr>
              <a:buSzPts val="1200"/>
              <a:buFont typeface="Arial"/>
              <a:buChar char="•"/>
            </a:pPr>
            <a:r>
              <a:rPr lang="en-US"/>
              <a:t>Design and Create Tables</a:t>
            </a:r>
            <a:endParaRPr/>
          </a:p>
          <a:p>
            <a:pPr marL="171450" marR="0" lvl="0" indent="-171450" algn="l" rtl="0">
              <a:lnSpc>
                <a:spcPct val="100000"/>
              </a:lnSpc>
              <a:spcBef>
                <a:spcPts val="0"/>
              </a:spcBef>
              <a:spcAft>
                <a:spcPts val="0"/>
              </a:spcAft>
              <a:buClr>
                <a:schemeClr val="dk1"/>
              </a:buClr>
              <a:buSzPts val="1200"/>
              <a:buFont typeface="Arial"/>
              <a:buChar char="•"/>
            </a:pPr>
            <a:r>
              <a:rPr lang="en-US"/>
              <a:t>Apply a Table Style</a:t>
            </a:r>
            <a:endParaRPr/>
          </a:p>
          <a:p>
            <a:pPr marL="171450" lvl="0" indent="-171450" algn="l" rtl="0">
              <a:spcBef>
                <a:spcPts val="0"/>
              </a:spcBef>
              <a:spcAft>
                <a:spcPts val="0"/>
              </a:spcAft>
              <a:buClr>
                <a:schemeClr val="dk1"/>
              </a:buClr>
              <a:buSzPts val="1200"/>
              <a:buFont typeface="Arial"/>
              <a:buChar char="•"/>
            </a:pPr>
            <a:r>
              <a:rPr lang="en-US"/>
              <a:t>Create Structured References in Formulas</a:t>
            </a:r>
            <a:endParaRPr/>
          </a:p>
          <a:p>
            <a:pPr marL="0" lvl="0" indent="0" algn="l" rtl="0">
              <a:spcBef>
                <a:spcPts val="0"/>
              </a:spcBef>
              <a:spcAft>
                <a:spcPts val="0"/>
              </a:spcAft>
              <a:buClr>
                <a:schemeClr val="dk1"/>
              </a:buClr>
              <a:buSzPts val="1200"/>
              <a:buFont typeface="Arial"/>
              <a:buNone/>
            </a:pPr>
            <a:endParaRPr/>
          </a:p>
          <a:p>
            <a:pPr marL="0" marR="0" lvl="0" indent="0" algn="l" rtl="0">
              <a:lnSpc>
                <a:spcPct val="100000"/>
              </a:lnSpc>
              <a:spcBef>
                <a:spcPts val="0"/>
              </a:spcBef>
              <a:spcAft>
                <a:spcPts val="0"/>
              </a:spcAft>
              <a:buClr>
                <a:schemeClr val="dk1"/>
              </a:buClr>
              <a:buSzPts val="1200"/>
              <a:buFont typeface="Arial"/>
              <a:buNone/>
            </a:pPr>
            <a:r>
              <a:rPr lang="en-US"/>
              <a:t>Additional objectives are listed on the next slide.</a:t>
            </a:r>
            <a:endParaRPr/>
          </a:p>
        </p:txBody>
      </p:sp>
      <p:sp>
        <p:nvSpPr>
          <p:cNvPr id="111" name="Google Shape;111;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 name="Google Shape;236;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In this section, the skill is: </a:t>
            </a:r>
            <a:endParaRPr/>
          </a:p>
          <a:p>
            <a:pPr marL="171450" lvl="0" indent="-171450" algn="l" rtl="0">
              <a:spcBef>
                <a:spcPts val="0"/>
              </a:spcBef>
              <a:spcAft>
                <a:spcPts val="0"/>
              </a:spcAft>
              <a:buClr>
                <a:schemeClr val="dk1"/>
              </a:buClr>
              <a:buSzPts val="1200"/>
              <a:buFont typeface="Arial"/>
              <a:buChar char="•"/>
            </a:pPr>
            <a:r>
              <a:rPr lang="en-US"/>
              <a:t>Create a Structured Reference in a Formula</a:t>
            </a:r>
            <a:endParaRPr/>
          </a:p>
        </p:txBody>
      </p:sp>
      <p:sp>
        <p:nvSpPr>
          <p:cNvPr id="237" name="Google Shape;237;p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3" name="Google Shape;243;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200" b="0" i="0" u="none" strike="noStrike" dirty="0">
                <a:solidFill>
                  <a:schemeClr val="dk1"/>
                </a:solidFill>
                <a:latin typeface="Arial"/>
                <a:ea typeface="Arial"/>
                <a:cs typeface="Arial"/>
                <a:sym typeface="Arial"/>
              </a:rPr>
              <a:t>A structured reference is a tag or use of a table element, such as a field heading, as a reference in a formula. Your experience in creating formulas has involved using cell references, such as =SUM(B1:B15) or =H6*$B$3. When creating a formula in a table using structured references, field headings are set off by brackets around column headings or field names.</a:t>
            </a:r>
            <a:endParaRPr dirty="0"/>
          </a:p>
          <a:p>
            <a:pPr marL="0" lvl="0" indent="0" algn="l" rtl="0">
              <a:spcBef>
                <a:spcPts val="0"/>
              </a:spcBef>
              <a:spcAft>
                <a:spcPts val="0"/>
              </a:spcAft>
              <a:buNone/>
            </a:pPr>
            <a:endParaRPr sz="1200" b="0" i="0" u="none" strike="noStrike" dirty="0">
              <a:solidFill>
                <a:schemeClr val="dk1"/>
              </a:solidFill>
              <a:latin typeface="Arial"/>
              <a:ea typeface="Arial"/>
              <a:cs typeface="Arial"/>
              <a:sym typeface="Arial"/>
            </a:endParaRPr>
          </a:p>
          <a:p>
            <a:pPr marL="0" lvl="0" indent="0" algn="l" rtl="0">
              <a:spcBef>
                <a:spcPts val="0"/>
              </a:spcBef>
              <a:spcAft>
                <a:spcPts val="0"/>
              </a:spcAft>
              <a:buNone/>
            </a:pPr>
            <a:r>
              <a:rPr lang="en-US" sz="1200" b="0" i="0" u="none" strike="noStrike" dirty="0">
                <a:solidFill>
                  <a:schemeClr val="dk1"/>
                </a:solidFill>
                <a:latin typeface="Arial"/>
                <a:ea typeface="Arial"/>
                <a:cs typeface="Arial"/>
                <a:sym typeface="Arial"/>
              </a:rPr>
              <a:t>The use of field headings without row references in a structured formula is called an unqualified reference.</a:t>
            </a:r>
            <a:endParaRPr dirty="0"/>
          </a:p>
          <a:p>
            <a:pPr marL="0" lvl="0" indent="0" algn="l" rtl="0">
              <a:spcBef>
                <a:spcPts val="0"/>
              </a:spcBef>
              <a:spcAft>
                <a:spcPts val="0"/>
              </a:spcAft>
              <a:buNone/>
            </a:pPr>
            <a:endParaRPr sz="1200" b="0" i="0" u="none" strike="noStrike" dirty="0">
              <a:solidFill>
                <a:schemeClr val="dk1"/>
              </a:solidFill>
              <a:latin typeface="Arial"/>
              <a:ea typeface="Arial"/>
              <a:cs typeface="Arial"/>
              <a:sym typeface="Arial"/>
            </a:endParaRPr>
          </a:p>
          <a:p>
            <a:pPr marL="0" lvl="0" indent="0" algn="l" rtl="0">
              <a:spcBef>
                <a:spcPts val="0"/>
              </a:spcBef>
              <a:spcAft>
                <a:spcPts val="0"/>
              </a:spcAft>
              <a:buNone/>
            </a:pPr>
            <a:r>
              <a:rPr lang="en-US" sz="1200" b="0" i="0" u="none" strike="noStrike" dirty="0">
                <a:solidFill>
                  <a:schemeClr val="dk1"/>
                </a:solidFill>
                <a:latin typeface="Arial"/>
                <a:ea typeface="Arial"/>
                <a:cs typeface="Arial"/>
                <a:sym typeface="Arial"/>
              </a:rPr>
              <a:t>A structured formula that includes references, such as table name, is called a fully qualified structured reference.</a:t>
            </a:r>
            <a:endParaRPr dirty="0"/>
          </a:p>
          <a:p>
            <a:pPr marL="0" lvl="0" indent="0" algn="l" rtl="0">
              <a:spcBef>
                <a:spcPts val="0"/>
              </a:spcBef>
              <a:spcAft>
                <a:spcPts val="0"/>
              </a:spcAft>
              <a:buNone/>
            </a:pPr>
            <a:endParaRPr sz="1200" b="0" i="0" u="none" strike="noStrike" dirty="0">
              <a:solidFill>
                <a:schemeClr val="dk1"/>
              </a:solidFill>
              <a:latin typeface="Arial"/>
              <a:ea typeface="Arial"/>
              <a:cs typeface="Arial"/>
              <a:sym typeface="Arial"/>
            </a:endParaRPr>
          </a:p>
          <a:p>
            <a:pPr marL="0" lvl="0" indent="0" algn="l" rtl="0">
              <a:spcBef>
                <a:spcPts val="0"/>
              </a:spcBef>
              <a:spcAft>
                <a:spcPts val="0"/>
              </a:spcAft>
              <a:buNone/>
            </a:pPr>
            <a:r>
              <a:rPr lang="en-US" sz="1200" b="0" i="0" u="none" strike="noStrike" dirty="0">
                <a:solidFill>
                  <a:schemeClr val="dk1"/>
                </a:solidFill>
                <a:latin typeface="Arial"/>
                <a:ea typeface="Arial"/>
                <a:cs typeface="Arial"/>
                <a:sym typeface="Arial"/>
              </a:rPr>
              <a:t>When building formulas </a:t>
            </a:r>
            <a:r>
              <a:rPr lang="en-US" sz="1200" b="0" i="1" u="none" strike="noStrike" dirty="0">
                <a:solidFill>
                  <a:schemeClr val="dk1"/>
                </a:solidFill>
                <a:latin typeface="Arial"/>
                <a:ea typeface="Arial"/>
                <a:cs typeface="Arial"/>
                <a:sym typeface="Arial"/>
              </a:rPr>
              <a:t>within </a:t>
            </a:r>
            <a:r>
              <a:rPr lang="en-US" sz="1200" b="0" i="0" u="none" strike="noStrike" dirty="0">
                <a:solidFill>
                  <a:schemeClr val="dk1"/>
                </a:solidFill>
                <a:latin typeface="Arial"/>
                <a:ea typeface="Arial"/>
                <a:cs typeface="Arial"/>
                <a:sym typeface="Arial"/>
              </a:rPr>
              <a:t>a table, you can use either unqualified or fully qualified structured references. When using table data in a formula </a:t>
            </a:r>
            <a:r>
              <a:rPr lang="en-US" sz="1200" b="0" i="1" u="none" strike="noStrike" dirty="0">
                <a:solidFill>
                  <a:schemeClr val="dk1"/>
                </a:solidFill>
                <a:latin typeface="Arial"/>
                <a:ea typeface="Arial"/>
                <a:cs typeface="Arial"/>
                <a:sym typeface="Arial"/>
              </a:rPr>
              <a:t>outside </a:t>
            </a:r>
            <a:r>
              <a:rPr lang="en-US" sz="1200" b="0" i="0" u="none" strike="noStrike" dirty="0">
                <a:solidFill>
                  <a:schemeClr val="dk1"/>
                </a:solidFill>
                <a:latin typeface="Arial"/>
                <a:ea typeface="Arial"/>
                <a:cs typeface="Arial"/>
                <a:sym typeface="Arial"/>
              </a:rPr>
              <a:t>the table boundaries, you must use fully qualified structured references.</a:t>
            </a:r>
            <a:endParaRPr dirty="0"/>
          </a:p>
          <a:p>
            <a:pPr marL="0" lvl="0" indent="0" algn="l" rtl="0">
              <a:spcBef>
                <a:spcPts val="0"/>
              </a:spcBef>
              <a:spcAft>
                <a:spcPts val="0"/>
              </a:spcAft>
              <a:buNone/>
            </a:pPr>
            <a:endParaRPr sz="1200" b="0" i="0" u="none" strike="noStrike" dirty="0">
              <a:solidFill>
                <a:schemeClr val="dk1"/>
              </a:solidFill>
              <a:latin typeface="Arial"/>
              <a:ea typeface="Arial"/>
              <a:cs typeface="Arial"/>
              <a:sym typeface="Arial"/>
            </a:endParaRPr>
          </a:p>
          <a:p>
            <a:pPr marL="0" lvl="0" indent="0" algn="l" rtl="0">
              <a:spcBef>
                <a:spcPts val="0"/>
              </a:spcBef>
              <a:spcAft>
                <a:spcPts val="0"/>
              </a:spcAft>
              <a:buNone/>
            </a:pPr>
            <a:r>
              <a:rPr lang="en-US" sz="1200" b="0" i="0" u="none" strike="noStrike" dirty="0">
                <a:solidFill>
                  <a:schemeClr val="dk1"/>
                </a:solidFill>
                <a:latin typeface="Arial"/>
                <a:ea typeface="Arial"/>
                <a:cs typeface="Arial"/>
                <a:sym typeface="Arial"/>
              </a:rPr>
              <a:t>The figure in the slide shows a structured reference. The @ symbol indicates the current row.</a:t>
            </a:r>
            <a:endParaRPr dirty="0"/>
          </a:p>
        </p:txBody>
      </p:sp>
      <p:sp>
        <p:nvSpPr>
          <p:cNvPr id="244" name="Google Shape;244;p2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 name="Google Shape;250;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In this section, the skills include: </a:t>
            </a:r>
            <a:endParaRPr/>
          </a:p>
          <a:p>
            <a:pPr marL="171450" lvl="0" indent="-171450" algn="l" rtl="0">
              <a:spcBef>
                <a:spcPts val="0"/>
              </a:spcBef>
              <a:spcAft>
                <a:spcPts val="0"/>
              </a:spcAft>
              <a:buClr>
                <a:schemeClr val="dk1"/>
              </a:buClr>
              <a:buSzPts val="1200"/>
              <a:buFont typeface="Arial"/>
              <a:buChar char="•"/>
            </a:pPr>
            <a:r>
              <a:rPr lang="en-US"/>
              <a:t>Sort One Field</a:t>
            </a:r>
            <a:endParaRPr/>
          </a:p>
          <a:p>
            <a:pPr marL="171450" lvl="0" indent="-171450" algn="l" rtl="0">
              <a:spcBef>
                <a:spcPts val="0"/>
              </a:spcBef>
              <a:spcAft>
                <a:spcPts val="0"/>
              </a:spcAft>
              <a:buClr>
                <a:schemeClr val="dk1"/>
              </a:buClr>
              <a:buSzPts val="1200"/>
              <a:buFont typeface="Arial"/>
              <a:buChar char="•"/>
            </a:pPr>
            <a:r>
              <a:rPr lang="en-US"/>
              <a:t>Sort Multiple Fields</a:t>
            </a:r>
            <a:endParaRPr/>
          </a:p>
          <a:p>
            <a:pPr marL="171450" lvl="0" indent="-171450" algn="l" rtl="0">
              <a:spcBef>
                <a:spcPts val="0"/>
              </a:spcBef>
              <a:spcAft>
                <a:spcPts val="0"/>
              </a:spcAft>
              <a:buClr>
                <a:schemeClr val="dk1"/>
              </a:buClr>
              <a:buSzPts val="1200"/>
              <a:buFont typeface="Arial"/>
              <a:buChar char="•"/>
            </a:pPr>
            <a:r>
              <a:rPr lang="en-US"/>
              <a:t>Create a Custom Sort</a:t>
            </a:r>
            <a:endParaRPr/>
          </a:p>
        </p:txBody>
      </p:sp>
      <p:sp>
        <p:nvSpPr>
          <p:cNvPr id="251" name="Google Shape;251;p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7" name="Google Shape;257;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a:solidFill>
                  <a:schemeClr val="dk1"/>
                </a:solidFill>
                <a:latin typeface="Arial"/>
                <a:ea typeface="Arial"/>
                <a:cs typeface="Arial"/>
                <a:sym typeface="Arial"/>
              </a:rPr>
              <a:t>There are four ways to sort using only one field:</a:t>
            </a:r>
            <a:endParaRPr/>
          </a:p>
          <a:p>
            <a:pPr marL="171450" lvl="0" indent="-171450" algn="l" rtl="0">
              <a:spcBef>
                <a:spcPts val="0"/>
              </a:spcBef>
              <a:spcAft>
                <a:spcPts val="0"/>
              </a:spcAft>
              <a:buClr>
                <a:schemeClr val="dk1"/>
              </a:buClr>
              <a:buSzPts val="1200"/>
              <a:buFont typeface="Arial"/>
              <a:buChar char="•"/>
            </a:pPr>
            <a:r>
              <a:rPr lang="en-US" sz="1200" b="0" i="0" u="none" strike="noStrike">
                <a:solidFill>
                  <a:schemeClr val="dk1"/>
                </a:solidFill>
                <a:latin typeface="Arial"/>
                <a:ea typeface="Arial"/>
                <a:cs typeface="Arial"/>
                <a:sym typeface="Arial"/>
              </a:rPr>
              <a:t>Click in a cell within the field you want to sort and click Sort &amp; Filter in the Editing group on the Home tab, and select a desired sort option.</a:t>
            </a:r>
            <a:endParaRPr/>
          </a:p>
          <a:p>
            <a:pPr marL="171450" lvl="0" indent="-171450" algn="l" rtl="0">
              <a:spcBef>
                <a:spcPts val="0"/>
              </a:spcBef>
              <a:spcAft>
                <a:spcPts val="0"/>
              </a:spcAft>
              <a:buClr>
                <a:schemeClr val="dk1"/>
              </a:buClr>
              <a:buSzPts val="1200"/>
              <a:buFont typeface="Arial"/>
              <a:buChar char="•"/>
            </a:pPr>
            <a:r>
              <a:rPr lang="en-US" sz="1200" b="0" i="0" u="none" strike="noStrike">
                <a:solidFill>
                  <a:schemeClr val="dk1"/>
                </a:solidFill>
                <a:latin typeface="Arial"/>
                <a:ea typeface="Arial"/>
                <a:cs typeface="Arial"/>
                <a:sym typeface="Arial"/>
              </a:rPr>
              <a:t>Click in a cell within the field you want to sort and click Sort A to Z, Sort Z to A, or Sort in the Sort &amp; Filter group on the Data tab.</a:t>
            </a:r>
            <a:endParaRPr/>
          </a:p>
          <a:p>
            <a:pPr marL="171450" lvl="0" indent="-171450" algn="l" rtl="0">
              <a:spcBef>
                <a:spcPts val="0"/>
              </a:spcBef>
              <a:spcAft>
                <a:spcPts val="0"/>
              </a:spcAft>
              <a:buClr>
                <a:schemeClr val="dk1"/>
              </a:buClr>
              <a:buSzPts val="1200"/>
              <a:buFont typeface="Arial"/>
              <a:buChar char="•"/>
            </a:pPr>
            <a:r>
              <a:rPr lang="en-US" sz="1200" b="0" i="0" u="none" strike="noStrike">
                <a:solidFill>
                  <a:schemeClr val="dk1"/>
                </a:solidFill>
                <a:latin typeface="Arial"/>
                <a:ea typeface="Arial"/>
                <a:cs typeface="Arial"/>
                <a:sym typeface="Arial"/>
              </a:rPr>
              <a:t>Right-click the field to sort, point to Sort on the shortcut menu, and then select the type of sort you want.</a:t>
            </a:r>
            <a:endParaRPr/>
          </a:p>
          <a:p>
            <a:pPr marL="171450" lvl="0" indent="-171450" algn="l" rtl="0">
              <a:spcBef>
                <a:spcPts val="0"/>
              </a:spcBef>
              <a:spcAft>
                <a:spcPts val="0"/>
              </a:spcAft>
              <a:buClr>
                <a:schemeClr val="dk1"/>
              </a:buClr>
              <a:buSzPts val="1200"/>
              <a:buFont typeface="Arial"/>
              <a:buChar char="•"/>
            </a:pPr>
            <a:r>
              <a:rPr lang="en-US" sz="1200" b="0" i="0" u="none" strike="noStrike">
                <a:solidFill>
                  <a:schemeClr val="dk1"/>
                </a:solidFill>
                <a:latin typeface="Arial"/>
                <a:ea typeface="Arial"/>
                <a:cs typeface="Arial"/>
                <a:sym typeface="Arial"/>
              </a:rPr>
              <a:t>Click the filter arrow in the header row and select the desired sort option.</a:t>
            </a:r>
            <a:endParaRPr/>
          </a:p>
          <a:p>
            <a:pPr marL="171450" lvl="0" indent="-95250" algn="l" rtl="0">
              <a:spcBef>
                <a:spcPts val="0"/>
              </a:spcBef>
              <a:spcAft>
                <a:spcPts val="0"/>
              </a:spcAft>
              <a:buClr>
                <a:schemeClr val="dk1"/>
              </a:buClr>
              <a:buSzPts val="1200"/>
              <a:buFont typeface="Arial"/>
              <a:buNone/>
            </a:pPr>
            <a:endParaRPr sz="1200" b="0" i="0" u="none" strike="noStrike">
              <a:solidFill>
                <a:schemeClr val="dk1"/>
              </a:solidFill>
              <a:latin typeface="Arial"/>
              <a:ea typeface="Arial"/>
              <a:cs typeface="Arial"/>
              <a:sym typeface="Arial"/>
            </a:endParaRPr>
          </a:p>
          <a:p>
            <a:pPr marL="0" lvl="0" indent="0" algn="l" rtl="0">
              <a:spcBef>
                <a:spcPts val="0"/>
              </a:spcBef>
              <a:spcAft>
                <a:spcPts val="0"/>
              </a:spcAft>
              <a:buClr>
                <a:schemeClr val="dk1"/>
              </a:buClr>
              <a:buSzPts val="1200"/>
              <a:buFont typeface="Arial"/>
              <a:buNone/>
            </a:pPr>
            <a:r>
              <a:rPr lang="en-US" sz="1200" b="0" i="0" u="none" strike="noStrike">
                <a:solidFill>
                  <a:schemeClr val="dk1"/>
                </a:solidFill>
                <a:latin typeface="Arial"/>
                <a:ea typeface="Arial"/>
                <a:cs typeface="Arial"/>
                <a:sym typeface="Arial"/>
              </a:rPr>
              <a:t>Regardless of which method you use, there are several sorting options that depend on the type of data being sorted.</a:t>
            </a:r>
            <a:endParaRPr/>
          </a:p>
        </p:txBody>
      </p:sp>
      <p:sp>
        <p:nvSpPr>
          <p:cNvPr id="258" name="Google Shape;258;p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4" name="Google Shape;264;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200" b="0" i="0" u="none" strike="noStrike">
                <a:solidFill>
                  <a:schemeClr val="dk1"/>
                </a:solidFill>
                <a:latin typeface="Arial"/>
                <a:ea typeface="Arial"/>
                <a:cs typeface="Arial"/>
                <a:sym typeface="Arial"/>
              </a:rPr>
              <a:t>Performing a multiple level sort requires the use of the Sort dialog box. Click in any cell in the table, click Sort in the Sort &amp; Filter group on the Data tab to display the Sort dialog box.</a:t>
            </a:r>
            <a:endParaRPr/>
          </a:p>
          <a:p>
            <a:pPr marL="0" lvl="0" indent="0" algn="l" rtl="0">
              <a:spcBef>
                <a:spcPts val="0"/>
              </a:spcBef>
              <a:spcAft>
                <a:spcPts val="0"/>
              </a:spcAft>
              <a:buNone/>
            </a:pPr>
            <a:endParaRPr sz="1200" b="0" i="0" u="none" strike="noStrike">
              <a:solidFill>
                <a:schemeClr val="dk1"/>
              </a:solidFill>
              <a:latin typeface="Arial"/>
              <a:ea typeface="Arial"/>
              <a:cs typeface="Arial"/>
              <a:sym typeface="Arial"/>
            </a:endParaRPr>
          </a:p>
          <a:p>
            <a:pPr marL="0" lvl="0" indent="0" algn="l" rtl="0">
              <a:spcBef>
                <a:spcPts val="0"/>
              </a:spcBef>
              <a:spcAft>
                <a:spcPts val="0"/>
              </a:spcAft>
              <a:buNone/>
            </a:pPr>
            <a:r>
              <a:rPr lang="en-US" sz="1200" b="0" i="0" u="none" strike="noStrike">
                <a:solidFill>
                  <a:schemeClr val="dk1"/>
                </a:solidFill>
                <a:latin typeface="Arial"/>
                <a:ea typeface="Arial"/>
                <a:cs typeface="Arial"/>
                <a:sym typeface="Arial"/>
              </a:rPr>
              <a:t>Select the primary sort level by clicking the Sort by arrow, selecting the field to sort by, and then clicking the Order arrow and selecting the sort order from the list.</a:t>
            </a:r>
            <a:endParaRPr/>
          </a:p>
          <a:p>
            <a:pPr marL="0" lvl="0" indent="0" algn="l" rtl="0">
              <a:spcBef>
                <a:spcPts val="0"/>
              </a:spcBef>
              <a:spcAft>
                <a:spcPts val="0"/>
              </a:spcAft>
              <a:buNone/>
            </a:pPr>
            <a:endParaRPr sz="1200" b="0" i="0" u="none" strike="noStrike">
              <a:solidFill>
                <a:schemeClr val="dk1"/>
              </a:solidFill>
              <a:latin typeface="Arial"/>
              <a:ea typeface="Arial"/>
              <a:cs typeface="Arial"/>
              <a:sym typeface="Arial"/>
            </a:endParaRPr>
          </a:p>
          <a:p>
            <a:pPr marL="0" lvl="0" indent="0" algn="l" rtl="0">
              <a:spcBef>
                <a:spcPts val="0"/>
              </a:spcBef>
              <a:spcAft>
                <a:spcPts val="0"/>
              </a:spcAft>
              <a:buNone/>
            </a:pPr>
            <a:r>
              <a:rPr lang="en-US" sz="1200" b="0" i="0" u="none" strike="noStrike">
                <a:solidFill>
                  <a:schemeClr val="dk1"/>
                </a:solidFill>
                <a:latin typeface="Arial"/>
                <a:ea typeface="Arial"/>
                <a:cs typeface="Arial"/>
                <a:sym typeface="Arial"/>
              </a:rPr>
              <a:t>Click Add Level, select the second sort level by clicking the Then by arrow, select the column to sort by, click the Order arrow, and then select the sort order from the list.</a:t>
            </a:r>
            <a:endParaRPr/>
          </a:p>
          <a:p>
            <a:pPr marL="0" lvl="0" indent="0" algn="l" rtl="0">
              <a:spcBef>
                <a:spcPts val="0"/>
              </a:spcBef>
              <a:spcAft>
                <a:spcPts val="0"/>
              </a:spcAft>
              <a:buNone/>
            </a:pPr>
            <a:endParaRPr sz="1200" b="0" i="0" u="none" strike="noStrike">
              <a:solidFill>
                <a:schemeClr val="dk1"/>
              </a:solidFill>
              <a:latin typeface="Arial"/>
              <a:ea typeface="Arial"/>
              <a:cs typeface="Arial"/>
              <a:sym typeface="Arial"/>
            </a:endParaRPr>
          </a:p>
          <a:p>
            <a:pPr marL="0" lvl="0" indent="0" algn="l" rtl="0">
              <a:spcBef>
                <a:spcPts val="0"/>
              </a:spcBef>
              <a:spcAft>
                <a:spcPts val="0"/>
              </a:spcAft>
              <a:buNone/>
            </a:pPr>
            <a:r>
              <a:rPr lang="en-US" sz="1200" b="0" i="0" u="none" strike="noStrike">
                <a:solidFill>
                  <a:schemeClr val="dk1"/>
                </a:solidFill>
                <a:latin typeface="Arial"/>
                <a:ea typeface="Arial"/>
                <a:cs typeface="Arial"/>
                <a:sym typeface="Arial"/>
              </a:rPr>
              <a:t>Continue to click Add Level and add sort levels until you have entered all sort levels and then click OK.</a:t>
            </a:r>
            <a:endParaRPr/>
          </a:p>
          <a:p>
            <a:pPr marL="0" lvl="0" indent="0" algn="l" rtl="0">
              <a:spcBef>
                <a:spcPts val="0"/>
              </a:spcBef>
              <a:spcAft>
                <a:spcPts val="0"/>
              </a:spcAft>
              <a:buNone/>
            </a:pPr>
            <a:endParaRPr sz="1200" b="0" i="0" u="none" strike="noStrike">
              <a:solidFill>
                <a:schemeClr val="dk1"/>
              </a:solidFill>
              <a:latin typeface="Arial"/>
              <a:ea typeface="Arial"/>
              <a:cs typeface="Arial"/>
              <a:sym typeface="Arial"/>
            </a:endParaRPr>
          </a:p>
          <a:p>
            <a:pPr marL="0" lvl="0" indent="0" algn="l" rtl="0">
              <a:spcBef>
                <a:spcPts val="0"/>
              </a:spcBef>
              <a:spcAft>
                <a:spcPts val="0"/>
              </a:spcAft>
              <a:buNone/>
            </a:pPr>
            <a:r>
              <a:rPr lang="en-US" sz="1200" b="0" i="0" u="none" strike="noStrike">
                <a:solidFill>
                  <a:schemeClr val="dk1"/>
                </a:solidFill>
                <a:latin typeface="Arial"/>
                <a:ea typeface="Arial"/>
                <a:cs typeface="Arial"/>
                <a:sym typeface="Arial"/>
              </a:rPr>
              <a:t>As seen in the slide, the table is sorted by five levels, beginning with the department and ending with the salesperson’s first name.</a:t>
            </a:r>
            <a:endParaRPr/>
          </a:p>
        </p:txBody>
      </p:sp>
      <p:sp>
        <p:nvSpPr>
          <p:cNvPr id="265" name="Google Shape;265;p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200" b="0" i="0" u="none" strike="noStrike">
                <a:solidFill>
                  <a:schemeClr val="dk1"/>
                </a:solidFill>
                <a:latin typeface="Arial"/>
                <a:ea typeface="Arial"/>
                <a:cs typeface="Arial"/>
                <a:sym typeface="Arial"/>
              </a:rPr>
              <a:t>Excel arranges data in alphabetical or numerical order. For example, days of the week are sorted alphabetically: Friday, Monday, Saturday, Sunday, Thursday, Tuesday, and Wednesday. Excel enables you to create a custom sort sequence. For example, you can create a custom sort to arrange days of the week in order from Sunday to Saturday.</a:t>
            </a:r>
            <a:endParaRPr/>
          </a:p>
          <a:p>
            <a:pPr marL="0" lvl="0" indent="0" algn="l" rtl="0">
              <a:spcBef>
                <a:spcPts val="0"/>
              </a:spcBef>
              <a:spcAft>
                <a:spcPts val="0"/>
              </a:spcAft>
              <a:buNone/>
            </a:pPr>
            <a:endParaRPr sz="1200" b="0" i="0" u="none" strike="noStrike">
              <a:solidFill>
                <a:schemeClr val="dk1"/>
              </a:solidFill>
              <a:latin typeface="Arial"/>
              <a:ea typeface="Arial"/>
              <a:cs typeface="Arial"/>
              <a:sym typeface="Arial"/>
            </a:endParaRPr>
          </a:p>
          <a:p>
            <a:pPr marL="0" lvl="0" indent="0" algn="l" rtl="0">
              <a:spcBef>
                <a:spcPts val="0"/>
              </a:spcBef>
              <a:spcAft>
                <a:spcPts val="0"/>
              </a:spcAft>
              <a:buNone/>
            </a:pPr>
            <a:r>
              <a:rPr lang="en-US" sz="1200" b="0" i="0" u="none" strike="noStrike">
                <a:solidFill>
                  <a:schemeClr val="dk1"/>
                </a:solidFill>
                <a:latin typeface="Arial"/>
                <a:ea typeface="Arial"/>
                <a:cs typeface="Arial"/>
                <a:sym typeface="Arial"/>
              </a:rPr>
              <a:t>To create a custom sort sequence, click Sort in the Sort &amp; Filter group on the Data tab, click the Order arrow and select Custom List to display the Custom Lists dialog box.</a:t>
            </a:r>
            <a:endParaRPr/>
          </a:p>
          <a:p>
            <a:pPr marL="0" lvl="0" indent="0" algn="l" rtl="0">
              <a:spcBef>
                <a:spcPts val="0"/>
              </a:spcBef>
              <a:spcAft>
                <a:spcPts val="0"/>
              </a:spcAft>
              <a:buNone/>
            </a:pPr>
            <a:r>
              <a:rPr lang="en-US" sz="1200" b="0" i="0" u="none" strike="noStrike">
                <a:solidFill>
                  <a:schemeClr val="dk1"/>
                </a:solidFill>
                <a:latin typeface="Arial"/>
                <a:ea typeface="Arial"/>
                <a:cs typeface="Arial"/>
                <a:sym typeface="Arial"/>
              </a:rPr>
              <a:t>In the dialog box, select an existing sort sequence in the Custom lists box, or select NEW LIST. Type the entries in the desired sort sequence in the List entries box, click Add, and click OK.</a:t>
            </a:r>
            <a:endParaRPr/>
          </a:p>
        </p:txBody>
      </p:sp>
      <p:sp>
        <p:nvSpPr>
          <p:cNvPr id="272" name="Google Shape;272;p2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In this section, the skills include: </a:t>
            </a:r>
            <a:endParaRPr/>
          </a:p>
          <a:p>
            <a:pPr marL="171450" lvl="0" indent="-171450" algn="l" rtl="0">
              <a:spcBef>
                <a:spcPts val="0"/>
              </a:spcBef>
              <a:spcAft>
                <a:spcPts val="0"/>
              </a:spcAft>
              <a:buClr>
                <a:schemeClr val="dk1"/>
              </a:buClr>
              <a:buSzPts val="1200"/>
              <a:buFont typeface="Arial"/>
              <a:buChar char="•"/>
            </a:pPr>
            <a:r>
              <a:rPr lang="en-US"/>
              <a:t>Apply Text Filters</a:t>
            </a:r>
            <a:endParaRPr/>
          </a:p>
          <a:p>
            <a:pPr marL="171450" lvl="0" indent="-171450" algn="l" rtl="0">
              <a:spcBef>
                <a:spcPts val="0"/>
              </a:spcBef>
              <a:spcAft>
                <a:spcPts val="0"/>
              </a:spcAft>
              <a:buClr>
                <a:schemeClr val="dk1"/>
              </a:buClr>
              <a:buSzPts val="1200"/>
              <a:buFont typeface="Arial"/>
              <a:buChar char="•"/>
            </a:pPr>
            <a:r>
              <a:rPr lang="en-US"/>
              <a:t>Apply Number Filters</a:t>
            </a:r>
            <a:endParaRPr/>
          </a:p>
          <a:p>
            <a:pPr marL="171450" lvl="0" indent="-171450" algn="l" rtl="0">
              <a:spcBef>
                <a:spcPts val="0"/>
              </a:spcBef>
              <a:spcAft>
                <a:spcPts val="0"/>
              </a:spcAft>
              <a:buClr>
                <a:schemeClr val="dk1"/>
              </a:buClr>
              <a:buSzPts val="1200"/>
              <a:buFont typeface="Arial"/>
              <a:buChar char="•"/>
            </a:pPr>
            <a:r>
              <a:rPr lang="en-US"/>
              <a:t>Apply Date Filters </a:t>
            </a:r>
            <a:endParaRPr/>
          </a:p>
          <a:p>
            <a:pPr marL="171450" lvl="0" indent="-171450" algn="l" rtl="0">
              <a:spcBef>
                <a:spcPts val="0"/>
              </a:spcBef>
              <a:spcAft>
                <a:spcPts val="0"/>
              </a:spcAft>
              <a:buClr>
                <a:schemeClr val="dk1"/>
              </a:buClr>
              <a:buSzPts val="1200"/>
              <a:buFont typeface="Arial"/>
              <a:buChar char="•"/>
            </a:pPr>
            <a:r>
              <a:rPr lang="en-US"/>
              <a:t>Apply a Custom Filter</a:t>
            </a:r>
            <a:endParaRPr/>
          </a:p>
        </p:txBody>
      </p:sp>
      <p:sp>
        <p:nvSpPr>
          <p:cNvPr id="279" name="Google Shape;279;p2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5" name="Google Shape;285;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a:solidFill>
                  <a:schemeClr val="dk1"/>
                </a:solidFill>
                <a:latin typeface="Arial"/>
                <a:ea typeface="Arial"/>
                <a:cs typeface="Arial"/>
                <a:sym typeface="Arial"/>
              </a:rPr>
              <a:t>Filtering is the process of specifying conditions to display only those records that meet those conditions.</a:t>
            </a:r>
            <a:endParaRPr/>
          </a:p>
          <a:p>
            <a:pPr marL="0" marR="0" lvl="0" indent="0" algn="l" rtl="0">
              <a:lnSpc>
                <a:spcPct val="100000"/>
              </a:lnSpc>
              <a:spcBef>
                <a:spcPts val="0"/>
              </a:spcBef>
              <a:spcAft>
                <a:spcPts val="0"/>
              </a:spcAft>
              <a:buClr>
                <a:schemeClr val="dk1"/>
              </a:buClr>
              <a:buSzPts val="1200"/>
              <a:buFont typeface="Arial"/>
              <a:buNone/>
            </a:pPr>
            <a:endParaRPr sz="1200" b="0" i="0" u="none" strike="noStrik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r>
              <a:rPr lang="en-US" sz="1200" b="0" i="0" u="none" strike="noStrike">
                <a:solidFill>
                  <a:schemeClr val="dk1"/>
                </a:solidFill>
                <a:latin typeface="Arial"/>
                <a:ea typeface="Arial"/>
                <a:cs typeface="Arial"/>
                <a:sym typeface="Arial"/>
              </a:rPr>
              <a:t>There are four types of filters:</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a:solidFill>
                  <a:schemeClr val="dk1"/>
                </a:solidFill>
                <a:latin typeface="Arial"/>
                <a:ea typeface="Arial"/>
                <a:cs typeface="Arial"/>
                <a:sym typeface="Arial"/>
              </a:rPr>
              <a:t>Text</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a:solidFill>
                  <a:schemeClr val="dk1"/>
                </a:solidFill>
                <a:latin typeface="Arial"/>
                <a:ea typeface="Arial"/>
                <a:cs typeface="Arial"/>
                <a:sym typeface="Arial"/>
              </a:rPr>
              <a:t>Number</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a:solidFill>
                  <a:schemeClr val="dk1"/>
                </a:solidFill>
                <a:latin typeface="Arial"/>
                <a:ea typeface="Arial"/>
                <a:cs typeface="Arial"/>
                <a:sym typeface="Arial"/>
              </a:rPr>
              <a:t>Date</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a:solidFill>
                  <a:schemeClr val="dk1"/>
                </a:solidFill>
                <a:latin typeface="Arial"/>
                <a:ea typeface="Arial"/>
                <a:cs typeface="Arial"/>
                <a:sym typeface="Arial"/>
              </a:rPr>
              <a:t>Custom</a:t>
            </a:r>
            <a:endParaRPr/>
          </a:p>
        </p:txBody>
      </p:sp>
      <p:sp>
        <p:nvSpPr>
          <p:cNvPr id="286" name="Google Shape;286;p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2" name="Google Shape;292;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a:solidFill>
                  <a:schemeClr val="dk1"/>
                </a:solidFill>
                <a:latin typeface="Arial"/>
                <a:ea typeface="Arial"/>
                <a:cs typeface="Arial"/>
                <a:sym typeface="Arial"/>
              </a:rPr>
              <a:t>To apply a text filter, click any cell in the range of data to be filtered.</a:t>
            </a:r>
            <a:endParaRPr/>
          </a:p>
          <a:p>
            <a:pPr marL="0" marR="0" lvl="0" indent="0" algn="l" rtl="0">
              <a:lnSpc>
                <a:spcPct val="100000"/>
              </a:lnSpc>
              <a:spcBef>
                <a:spcPts val="0"/>
              </a:spcBef>
              <a:spcAft>
                <a:spcPts val="0"/>
              </a:spcAft>
              <a:buClr>
                <a:schemeClr val="dk1"/>
              </a:buClr>
              <a:buSzPts val="1200"/>
              <a:buFont typeface="Arial"/>
              <a:buNone/>
            </a:pPr>
            <a:endParaRPr sz="1200" b="0" i="0" u="none" strike="noStrik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r>
              <a:rPr lang="en-US" sz="1200" b="0" i="0" u="none" strike="noStrike">
                <a:solidFill>
                  <a:schemeClr val="dk1"/>
                </a:solidFill>
                <a:latin typeface="Arial"/>
                <a:ea typeface="Arial"/>
                <a:cs typeface="Arial"/>
                <a:sym typeface="Arial"/>
              </a:rPr>
              <a:t>Click Filter in the Sort &amp; Filter group on the Data tab to display the filter arrows. </a:t>
            </a:r>
            <a:endParaRPr/>
          </a:p>
          <a:p>
            <a:pPr marL="0" marR="0" lvl="0" indent="0" algn="l" rtl="0">
              <a:lnSpc>
                <a:spcPct val="100000"/>
              </a:lnSpc>
              <a:spcBef>
                <a:spcPts val="0"/>
              </a:spcBef>
              <a:spcAft>
                <a:spcPts val="0"/>
              </a:spcAft>
              <a:buClr>
                <a:schemeClr val="dk1"/>
              </a:buClr>
              <a:buSzPts val="1200"/>
              <a:buFont typeface="Arial"/>
              <a:buNone/>
            </a:pPr>
            <a:endParaRPr sz="1200" b="0" i="0" u="none" strike="noStrik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r>
              <a:rPr lang="en-US" sz="1200" b="0" i="0" u="none" strike="noStrike">
                <a:solidFill>
                  <a:schemeClr val="dk1"/>
                </a:solidFill>
                <a:latin typeface="Arial"/>
                <a:ea typeface="Arial"/>
                <a:cs typeface="Arial"/>
                <a:sym typeface="Arial"/>
              </a:rPr>
              <a:t>Click the filter arrow for the column you will filter. </a:t>
            </a:r>
            <a:endParaRPr/>
          </a:p>
          <a:p>
            <a:pPr marL="0" marR="0" lvl="0" indent="0" algn="l" rtl="0">
              <a:lnSpc>
                <a:spcPct val="100000"/>
              </a:lnSpc>
              <a:spcBef>
                <a:spcPts val="0"/>
              </a:spcBef>
              <a:spcAft>
                <a:spcPts val="0"/>
              </a:spcAft>
              <a:buClr>
                <a:schemeClr val="dk1"/>
              </a:buClr>
              <a:buSzPts val="1200"/>
              <a:buFont typeface="Arial"/>
              <a:buNone/>
            </a:pPr>
            <a:endParaRPr sz="1200" b="0" i="0" u="none" strike="noStrik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r>
              <a:rPr lang="en-US" sz="1200" b="0" i="0" u="none" strike="noStrike">
                <a:solidFill>
                  <a:schemeClr val="dk1"/>
                </a:solidFill>
                <a:latin typeface="Arial"/>
                <a:ea typeface="Arial"/>
                <a:cs typeface="Arial"/>
                <a:sym typeface="Arial"/>
              </a:rPr>
              <a:t>Deselect the (Select All) check mark.</a:t>
            </a:r>
            <a:endParaRPr/>
          </a:p>
          <a:p>
            <a:pPr marL="0" marR="0" lvl="0" indent="0" algn="l" rtl="0">
              <a:lnSpc>
                <a:spcPct val="100000"/>
              </a:lnSpc>
              <a:spcBef>
                <a:spcPts val="0"/>
              </a:spcBef>
              <a:spcAft>
                <a:spcPts val="0"/>
              </a:spcAft>
              <a:buClr>
                <a:schemeClr val="dk1"/>
              </a:buClr>
              <a:buSzPts val="1200"/>
              <a:buFont typeface="Arial"/>
              <a:buNone/>
            </a:pPr>
            <a:endParaRPr sz="1200" b="0" i="0" u="none" strike="noStrik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r>
              <a:rPr lang="en-US" sz="1200" b="0" i="0" u="none" strike="noStrike">
                <a:solidFill>
                  <a:schemeClr val="dk1"/>
                </a:solidFill>
                <a:latin typeface="Arial"/>
                <a:ea typeface="Arial"/>
                <a:cs typeface="Arial"/>
                <a:sym typeface="Arial"/>
              </a:rPr>
              <a:t>Click the check boxes for the text you want to remain visible in the dataset.</a:t>
            </a:r>
            <a:endParaRPr/>
          </a:p>
        </p:txBody>
      </p:sp>
      <p:sp>
        <p:nvSpPr>
          <p:cNvPr id="293" name="Google Shape;293;p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9" name="Google Shape;299;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a:solidFill>
                  <a:schemeClr val="dk1"/>
                </a:solidFill>
                <a:latin typeface="Arial"/>
                <a:ea typeface="Arial"/>
                <a:cs typeface="Arial"/>
                <a:sym typeface="Arial"/>
              </a:rPr>
              <a:t>When filtering a field of numbers, you can select specific numbers or specify a range of numbers. To apply a number filter, you proceed in the same way as you did with a text filter. You click any cell in the range of data to be filtered.</a:t>
            </a:r>
            <a:endParaRPr/>
          </a:p>
          <a:p>
            <a:pPr marL="0" marR="0" lvl="0" indent="0" algn="l" rtl="0">
              <a:lnSpc>
                <a:spcPct val="100000"/>
              </a:lnSpc>
              <a:spcBef>
                <a:spcPts val="0"/>
              </a:spcBef>
              <a:spcAft>
                <a:spcPts val="0"/>
              </a:spcAft>
              <a:buClr>
                <a:schemeClr val="dk1"/>
              </a:buClr>
              <a:buSzPts val="1200"/>
              <a:buFont typeface="Arial"/>
              <a:buNone/>
            </a:pPr>
            <a:endParaRPr sz="1200" b="0" i="0" u="none" strike="noStrik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r>
              <a:rPr lang="en-US" sz="1200" b="0" i="0" u="none" strike="noStrike">
                <a:solidFill>
                  <a:schemeClr val="dk1"/>
                </a:solidFill>
                <a:latin typeface="Arial"/>
                <a:ea typeface="Arial"/>
                <a:cs typeface="Arial"/>
                <a:sym typeface="Arial"/>
              </a:rPr>
              <a:t>Click Filter in the Sort &amp; Filter group on the Data tab to display the filter arrows. </a:t>
            </a:r>
            <a:endParaRPr/>
          </a:p>
          <a:p>
            <a:pPr marL="0" lvl="0" indent="0" algn="l" rtl="0">
              <a:spcBef>
                <a:spcPts val="0"/>
              </a:spcBef>
              <a:spcAft>
                <a:spcPts val="0"/>
              </a:spcAft>
              <a:buNone/>
            </a:pPr>
            <a:endParaRPr sz="1200" b="0" i="0" u="none" strike="noStrike">
              <a:solidFill>
                <a:schemeClr val="dk1"/>
              </a:solidFill>
              <a:latin typeface="Arial"/>
              <a:ea typeface="Arial"/>
              <a:cs typeface="Arial"/>
              <a:sym typeface="Arial"/>
            </a:endParaRPr>
          </a:p>
          <a:p>
            <a:pPr marL="0" lvl="0" indent="0" algn="l" rtl="0">
              <a:spcBef>
                <a:spcPts val="0"/>
              </a:spcBef>
              <a:spcAft>
                <a:spcPts val="0"/>
              </a:spcAft>
              <a:buNone/>
            </a:pPr>
            <a:r>
              <a:rPr lang="en-US" sz="1200" b="0" i="0" u="none" strike="noStrike">
                <a:solidFill>
                  <a:schemeClr val="dk1"/>
                </a:solidFill>
                <a:latin typeface="Arial"/>
                <a:ea typeface="Arial"/>
                <a:cs typeface="Arial"/>
                <a:sym typeface="Arial"/>
              </a:rPr>
              <a:t>Click the filter arrow for the column you want to filter.</a:t>
            </a:r>
            <a:endParaRPr/>
          </a:p>
          <a:p>
            <a:pPr marL="0" lvl="0" indent="0" algn="l" rtl="0">
              <a:spcBef>
                <a:spcPts val="0"/>
              </a:spcBef>
              <a:spcAft>
                <a:spcPts val="0"/>
              </a:spcAft>
              <a:buNone/>
            </a:pPr>
            <a:endParaRPr sz="1200" b="0" i="0" u="none" strike="noStrike">
              <a:solidFill>
                <a:schemeClr val="dk1"/>
              </a:solidFill>
              <a:latin typeface="Arial"/>
              <a:ea typeface="Arial"/>
              <a:cs typeface="Arial"/>
              <a:sym typeface="Arial"/>
            </a:endParaRPr>
          </a:p>
          <a:p>
            <a:pPr marL="0" lvl="0" indent="0" algn="l" rtl="0">
              <a:spcBef>
                <a:spcPts val="0"/>
              </a:spcBef>
              <a:spcAft>
                <a:spcPts val="0"/>
              </a:spcAft>
              <a:buNone/>
            </a:pPr>
            <a:r>
              <a:rPr lang="en-US" sz="1200" b="0" i="0" u="none" strike="noStrike">
                <a:solidFill>
                  <a:schemeClr val="dk1"/>
                </a:solidFill>
                <a:latin typeface="Arial"/>
                <a:ea typeface="Arial"/>
                <a:cs typeface="Arial"/>
                <a:sym typeface="Arial"/>
              </a:rPr>
              <a:t>As seen in the slide, in addition to checking and unchecking specific values, you can click Number Filters to display a menu of range options.</a:t>
            </a:r>
            <a:endParaRPr/>
          </a:p>
        </p:txBody>
      </p:sp>
      <p:sp>
        <p:nvSpPr>
          <p:cNvPr id="300" name="Google Shape;300;p2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Additional </a:t>
            </a:r>
            <a:r>
              <a:rPr lang="en-US" b="0"/>
              <a:t>objectives</a:t>
            </a:r>
            <a:r>
              <a:rPr lang="en-US"/>
              <a:t> for this chapter include:</a:t>
            </a:r>
            <a:endParaRPr/>
          </a:p>
          <a:p>
            <a:pPr marL="171450" marR="0" lvl="0" indent="-171450" algn="l" rtl="0">
              <a:lnSpc>
                <a:spcPct val="100000"/>
              </a:lnSpc>
              <a:spcBef>
                <a:spcPts val="0"/>
              </a:spcBef>
              <a:spcAft>
                <a:spcPts val="0"/>
              </a:spcAft>
              <a:buClr>
                <a:schemeClr val="dk1"/>
              </a:buClr>
              <a:buSzPts val="1200"/>
              <a:buFont typeface="Arial"/>
              <a:buChar char="•"/>
            </a:pPr>
            <a:r>
              <a:rPr lang="en-US"/>
              <a:t>Sort Data</a:t>
            </a:r>
            <a:endParaRPr/>
          </a:p>
          <a:p>
            <a:pPr marL="171450" lvl="0" indent="-171450" algn="l" rtl="0">
              <a:spcBef>
                <a:spcPts val="0"/>
              </a:spcBef>
              <a:spcAft>
                <a:spcPts val="0"/>
              </a:spcAft>
              <a:buClr>
                <a:schemeClr val="dk1"/>
              </a:buClr>
              <a:buSzPts val="1200"/>
              <a:buFont typeface="Arial"/>
              <a:buChar char="•"/>
            </a:pPr>
            <a:r>
              <a:rPr lang="en-US"/>
              <a:t>Filter Data</a:t>
            </a:r>
            <a:endParaRPr/>
          </a:p>
          <a:p>
            <a:pPr marL="171450" lvl="0" indent="-171450" algn="l" rtl="0">
              <a:spcBef>
                <a:spcPts val="0"/>
              </a:spcBef>
              <a:spcAft>
                <a:spcPts val="0"/>
              </a:spcAft>
              <a:buClr>
                <a:schemeClr val="dk1"/>
              </a:buClr>
              <a:buSzPts val="1200"/>
              <a:buFont typeface="Arial"/>
              <a:buChar char="•"/>
            </a:pPr>
            <a:r>
              <a:rPr lang="en-US"/>
              <a:t>Add a Total Row</a:t>
            </a:r>
            <a:endParaRPr/>
          </a:p>
          <a:p>
            <a:pPr marL="171450" lvl="0" indent="-171450" algn="l" rtl="0">
              <a:spcBef>
                <a:spcPts val="0"/>
              </a:spcBef>
              <a:spcAft>
                <a:spcPts val="0"/>
              </a:spcAft>
              <a:buClr>
                <a:schemeClr val="dk1"/>
              </a:buClr>
              <a:buSzPts val="1200"/>
              <a:buFont typeface="Arial"/>
              <a:buChar char="•"/>
            </a:pPr>
            <a:r>
              <a:rPr lang="en-US"/>
              <a:t>Apply Conditional Formatting</a:t>
            </a:r>
            <a:endParaRPr/>
          </a:p>
          <a:p>
            <a:pPr marL="171450" lvl="0" indent="-171450" algn="l" rtl="0">
              <a:spcBef>
                <a:spcPts val="0"/>
              </a:spcBef>
              <a:spcAft>
                <a:spcPts val="0"/>
              </a:spcAft>
              <a:buClr>
                <a:schemeClr val="dk1"/>
              </a:buClr>
              <a:buSzPts val="1200"/>
              <a:buFont typeface="Arial"/>
              <a:buChar char="•"/>
            </a:pPr>
            <a:r>
              <a:rPr lang="en-US"/>
              <a:t>Create a New Rule</a:t>
            </a:r>
            <a:endParaRPr/>
          </a:p>
        </p:txBody>
      </p:sp>
      <p:sp>
        <p:nvSpPr>
          <p:cNvPr id="118" name="Google Shape;118;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200" b="0" i="0" u="none" strike="noStrike">
                <a:solidFill>
                  <a:schemeClr val="dk1"/>
                </a:solidFill>
                <a:latin typeface="Arial"/>
                <a:ea typeface="Arial"/>
                <a:cs typeface="Arial"/>
                <a:sym typeface="Arial"/>
              </a:rPr>
              <a:t>Similarly with dates, you can check and uncheck specific dates, or click Date Filters to display a menu of date ranges.</a:t>
            </a:r>
            <a:endParaRPr/>
          </a:p>
        </p:txBody>
      </p:sp>
      <p:sp>
        <p:nvSpPr>
          <p:cNvPr id="307" name="Google Shape;307;p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3" name="Google Shape;313;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200" b="0" i="0" u="none" strike="noStrike">
                <a:solidFill>
                  <a:schemeClr val="dk1"/>
                </a:solidFill>
                <a:latin typeface="Arial"/>
                <a:ea typeface="Arial"/>
                <a:cs typeface="Arial"/>
                <a:sym typeface="Arial"/>
              </a:rPr>
              <a:t>If none of the filter options meet your needs, you can create and apply a custom filter. The example in the text concerns a store manager who is looking for customers who spent between $500 and $1,000 in the past month. To display the Custom AutoFilter, click the filter arrow for the Date column, click Date Filters to display a menu of range options, and click Custom Filter. As shown in the slide, you can select the past month by using the Between option, and continue to add conditions using And to include the spending amounts.</a:t>
            </a:r>
            <a:endParaRPr/>
          </a:p>
        </p:txBody>
      </p:sp>
      <p:sp>
        <p:nvSpPr>
          <p:cNvPr id="314" name="Google Shape;314;p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In this section, the skill is: </a:t>
            </a:r>
            <a:endParaRPr/>
          </a:p>
          <a:p>
            <a:pPr marL="171450" lvl="0" indent="-171450" algn="l" rtl="0">
              <a:spcBef>
                <a:spcPts val="0"/>
              </a:spcBef>
              <a:spcAft>
                <a:spcPts val="0"/>
              </a:spcAft>
              <a:buClr>
                <a:schemeClr val="dk1"/>
              </a:buClr>
              <a:buSzPts val="1200"/>
              <a:buFont typeface="Arial"/>
              <a:buChar char="•"/>
            </a:pPr>
            <a:r>
              <a:rPr lang="en-US"/>
              <a:t>Add a Row Total</a:t>
            </a:r>
            <a:endParaRPr/>
          </a:p>
        </p:txBody>
      </p:sp>
      <p:sp>
        <p:nvSpPr>
          <p:cNvPr id="321" name="Google Shape;321;p3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200" b="0" i="0" u="none" strike="noStrike">
                <a:solidFill>
                  <a:schemeClr val="dk1"/>
                </a:solidFill>
                <a:latin typeface="Arial"/>
                <a:ea typeface="Arial"/>
                <a:cs typeface="Arial"/>
                <a:sym typeface="Arial"/>
              </a:rPr>
              <a:t>You can add aggregate data to provide insightful information about a dataset using a total row. Click any cell in the table and select Total Row in the Table Style Options group on the Design tab.</a:t>
            </a:r>
            <a:endParaRPr/>
          </a:p>
          <a:p>
            <a:pPr marL="0" lvl="0" indent="0" algn="l" rtl="0">
              <a:spcBef>
                <a:spcPts val="0"/>
              </a:spcBef>
              <a:spcAft>
                <a:spcPts val="0"/>
              </a:spcAft>
              <a:buNone/>
            </a:pPr>
            <a:endParaRPr sz="1200" b="0" i="0" u="none" strike="noStrike">
              <a:solidFill>
                <a:schemeClr val="dk1"/>
              </a:solidFill>
              <a:latin typeface="Arial"/>
              <a:ea typeface="Arial"/>
              <a:cs typeface="Arial"/>
              <a:sym typeface="Arial"/>
            </a:endParaRPr>
          </a:p>
          <a:p>
            <a:pPr marL="0" lvl="0" indent="0" algn="l" rtl="0">
              <a:spcBef>
                <a:spcPts val="0"/>
              </a:spcBef>
              <a:spcAft>
                <a:spcPts val="0"/>
              </a:spcAft>
              <a:buNone/>
            </a:pPr>
            <a:r>
              <a:rPr lang="en-US" sz="1200" b="0" i="0" u="none" strike="noStrike">
                <a:solidFill>
                  <a:schemeClr val="dk1"/>
                </a:solidFill>
                <a:latin typeface="Arial"/>
                <a:ea typeface="Arial"/>
                <a:cs typeface="Arial"/>
                <a:sym typeface="Arial"/>
              </a:rPr>
              <a:t>Excel displays Total in the first column of the total row. Click a cell in the total row, click that cell’s total row arrow, and then select the statistical function that you want. </a:t>
            </a:r>
            <a:endParaRPr/>
          </a:p>
          <a:p>
            <a:pPr marL="0" lvl="0" indent="0" algn="l" rtl="0">
              <a:spcBef>
                <a:spcPts val="0"/>
              </a:spcBef>
              <a:spcAft>
                <a:spcPts val="0"/>
              </a:spcAft>
              <a:buNone/>
            </a:pPr>
            <a:endParaRPr sz="1200" b="0" i="0" u="none" strike="noStrike">
              <a:solidFill>
                <a:schemeClr val="dk1"/>
              </a:solidFill>
              <a:latin typeface="Arial"/>
              <a:ea typeface="Arial"/>
              <a:cs typeface="Arial"/>
              <a:sym typeface="Arial"/>
            </a:endParaRPr>
          </a:p>
          <a:p>
            <a:pPr marL="0" lvl="0" indent="0" algn="l" rtl="0">
              <a:spcBef>
                <a:spcPts val="0"/>
              </a:spcBef>
              <a:spcAft>
                <a:spcPts val="0"/>
              </a:spcAft>
              <a:buNone/>
            </a:pPr>
            <a:r>
              <a:rPr lang="en-US" sz="1200" b="0" i="0" u="none" strike="noStrike">
                <a:solidFill>
                  <a:schemeClr val="dk1"/>
                </a:solidFill>
                <a:latin typeface="Arial"/>
                <a:ea typeface="Arial"/>
                <a:cs typeface="Arial"/>
                <a:sym typeface="Arial"/>
              </a:rPr>
              <a:t>Despite its name, the SUBTOTAL function, used in the total row, calculates aggregate values, such as totals, averages, maximums, and minimums. The SUBTOTAL arguments consist of a function number and a reference to a range, table, or database. In the figure shown on the slide, 109 represents the SUM, and the range is [Owed], which represents the Owed field. See Table 4.4 for a list of the function numbers and their related functions.</a:t>
            </a:r>
            <a:endParaRPr/>
          </a:p>
        </p:txBody>
      </p:sp>
      <p:sp>
        <p:nvSpPr>
          <p:cNvPr id="328" name="Google Shape;328;p3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4" name="Google Shape;334;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In this section, the skills include: </a:t>
            </a:r>
            <a:endParaRPr/>
          </a:p>
          <a:p>
            <a:pPr marL="171450" lvl="0" indent="-171450" algn="l" rtl="0">
              <a:spcBef>
                <a:spcPts val="0"/>
              </a:spcBef>
              <a:spcAft>
                <a:spcPts val="0"/>
              </a:spcAft>
              <a:buClr>
                <a:schemeClr val="dk1"/>
              </a:buClr>
              <a:buSzPts val="1200"/>
              <a:buFont typeface="Arial"/>
              <a:buChar char="•"/>
            </a:pPr>
            <a:r>
              <a:rPr lang="en-US"/>
              <a:t>Apply Conditional Formatting with the Quick Analysis Tool</a:t>
            </a:r>
            <a:endParaRPr/>
          </a:p>
          <a:p>
            <a:pPr marL="171450" lvl="0" indent="-171450" algn="l" rtl="0">
              <a:spcBef>
                <a:spcPts val="0"/>
              </a:spcBef>
              <a:spcAft>
                <a:spcPts val="0"/>
              </a:spcAft>
              <a:buClr>
                <a:schemeClr val="dk1"/>
              </a:buClr>
              <a:buSzPts val="1200"/>
              <a:buFont typeface="Arial"/>
              <a:buChar char="•"/>
            </a:pPr>
            <a:r>
              <a:rPr lang="en-US"/>
              <a:t>Apply Highlight Cells Rules</a:t>
            </a:r>
            <a:endParaRPr/>
          </a:p>
          <a:p>
            <a:pPr marL="171450" lvl="0" indent="-171450" algn="l" rtl="0">
              <a:spcBef>
                <a:spcPts val="0"/>
              </a:spcBef>
              <a:spcAft>
                <a:spcPts val="0"/>
              </a:spcAft>
              <a:buClr>
                <a:schemeClr val="dk1"/>
              </a:buClr>
              <a:buSzPts val="1200"/>
              <a:buFont typeface="Arial"/>
              <a:buChar char="•"/>
            </a:pPr>
            <a:r>
              <a:rPr lang="en-US"/>
              <a:t>Specify Top/Bottom Rules</a:t>
            </a:r>
            <a:endParaRPr/>
          </a:p>
          <a:p>
            <a:pPr marL="171450" lvl="0" indent="-171450" algn="l" rtl="0">
              <a:spcBef>
                <a:spcPts val="0"/>
              </a:spcBef>
              <a:spcAft>
                <a:spcPts val="0"/>
              </a:spcAft>
              <a:buClr>
                <a:schemeClr val="dk1"/>
              </a:buClr>
              <a:buSzPts val="1200"/>
              <a:buFont typeface="Arial"/>
              <a:buChar char="•"/>
            </a:pPr>
            <a:r>
              <a:rPr lang="en-US"/>
              <a:t>Display Data Bars, Color Scales, and Icon Sets</a:t>
            </a:r>
            <a:endParaRPr/>
          </a:p>
        </p:txBody>
      </p:sp>
      <p:sp>
        <p:nvSpPr>
          <p:cNvPr id="335" name="Google Shape;335;p3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1" name="Google Shape;341;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200" b="0" i="0" u="none" strike="noStrike">
                <a:solidFill>
                  <a:schemeClr val="dk1"/>
                </a:solidFill>
                <a:latin typeface="Arial"/>
                <a:ea typeface="Arial"/>
                <a:cs typeface="Arial"/>
                <a:sym typeface="Arial"/>
              </a:rPr>
              <a:t>Conditional formatting applies special formatting to highlight or emphasize cells that meet specific conditions. You can use conditional formatting to help you understand a dataset better because it adds a visual element to the cells.</a:t>
            </a:r>
            <a:endParaRPr/>
          </a:p>
          <a:p>
            <a:pPr marL="0" lvl="0" indent="0" algn="l" rtl="0">
              <a:spcBef>
                <a:spcPts val="0"/>
              </a:spcBef>
              <a:spcAft>
                <a:spcPts val="0"/>
              </a:spcAft>
              <a:buNone/>
            </a:pPr>
            <a:endParaRPr sz="1200" b="0" i="0" u="none" strike="noStrike">
              <a:solidFill>
                <a:schemeClr val="dk1"/>
              </a:solidFill>
              <a:latin typeface="Arial"/>
              <a:ea typeface="Arial"/>
              <a:cs typeface="Arial"/>
              <a:sym typeface="Arial"/>
            </a:endParaRPr>
          </a:p>
          <a:p>
            <a:pPr marL="0" lvl="0" indent="0" algn="l" rtl="0">
              <a:spcBef>
                <a:spcPts val="0"/>
              </a:spcBef>
              <a:spcAft>
                <a:spcPts val="0"/>
              </a:spcAft>
              <a:buNone/>
            </a:pPr>
            <a:r>
              <a:rPr lang="en-US" sz="1200" b="0" i="0" u="none" strike="noStrike">
                <a:solidFill>
                  <a:schemeClr val="dk1"/>
                </a:solidFill>
                <a:latin typeface="Arial"/>
                <a:ea typeface="Arial"/>
                <a:cs typeface="Arial"/>
                <a:sym typeface="Arial"/>
              </a:rPr>
              <a:t>After selecting the range, you can apply conditional formatting in two ways. The first way is to click Quick Analysis to display the Quick Analysis formatting gallery and then select the desired formatting. Note that the range consists of text, so text-based formatting options are displayed. Conditional formatting previews the selected option, which in this example, is red highlighting with red text.</a:t>
            </a:r>
            <a:endParaRPr/>
          </a:p>
        </p:txBody>
      </p:sp>
      <p:sp>
        <p:nvSpPr>
          <p:cNvPr id="342" name="Google Shape;342;p3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8" name="Google Shape;348;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200" b="0" i="0" u="none" strike="noStrike">
                <a:solidFill>
                  <a:schemeClr val="dk1"/>
                </a:solidFill>
                <a:latin typeface="Arial"/>
                <a:ea typeface="Arial"/>
                <a:cs typeface="Arial"/>
                <a:sym typeface="Arial"/>
              </a:rPr>
              <a:t>The second way is to click Conditional Formatting in the Styles group on the Home tab. In this example, a numeric range is selected, and the options are number-based. A dark red border is the conditional formatting that is applied to the cells.</a:t>
            </a:r>
            <a:endParaRPr/>
          </a:p>
        </p:txBody>
      </p:sp>
      <p:sp>
        <p:nvSpPr>
          <p:cNvPr id="349" name="Google Shape;349;p3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5" name="Google Shape;355;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1"/>
              </a:buClr>
              <a:buSzPts val="1200"/>
              <a:buFont typeface="Arial"/>
              <a:buNone/>
            </a:pPr>
            <a:r>
              <a:rPr lang="en-US" sz="1200" b="0" i="0" u="none" strike="noStrike">
                <a:solidFill>
                  <a:schemeClr val="dk1"/>
                </a:solidFill>
                <a:latin typeface="Arial"/>
                <a:ea typeface="Arial"/>
                <a:cs typeface="Arial"/>
                <a:sym typeface="Arial"/>
              </a:rPr>
              <a:t>Data bars apply a gradient or solid fill bar where the width of the bar represents the current cell’s value compared to other cells’ values.</a:t>
            </a:r>
            <a:endParaRPr/>
          </a:p>
          <a:p>
            <a:pPr marL="0" marR="0" lvl="0" indent="0" algn="l" rtl="0">
              <a:lnSpc>
                <a:spcPct val="100000"/>
              </a:lnSpc>
              <a:spcBef>
                <a:spcPts val="0"/>
              </a:spcBef>
              <a:spcAft>
                <a:spcPts val="0"/>
              </a:spcAft>
              <a:buClr>
                <a:schemeClr val="dk1"/>
              </a:buClr>
              <a:buSzPts val="1200"/>
              <a:buFont typeface="Arial"/>
              <a:buNone/>
            </a:pPr>
            <a:endParaRPr sz="1200" b="0" i="0" u="none" strike="noStrik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r>
              <a:rPr lang="en-US" sz="1200" b="0" i="0" u="none" strike="noStrike">
                <a:solidFill>
                  <a:schemeClr val="dk1"/>
                </a:solidFill>
                <a:latin typeface="Arial"/>
                <a:ea typeface="Arial"/>
                <a:cs typeface="Arial"/>
                <a:sym typeface="Arial"/>
              </a:rPr>
              <a:t>Color scales format cells with different colors based on the relative value of a cell compared to other selected cells.</a:t>
            </a:r>
            <a:endParaRPr/>
          </a:p>
          <a:p>
            <a:pPr marL="0" marR="0" lvl="0" indent="0" algn="l" rtl="0">
              <a:lnSpc>
                <a:spcPct val="100000"/>
              </a:lnSpc>
              <a:spcBef>
                <a:spcPts val="0"/>
              </a:spcBef>
              <a:spcAft>
                <a:spcPts val="0"/>
              </a:spcAft>
              <a:buClr>
                <a:schemeClr val="dk1"/>
              </a:buClr>
              <a:buSzPts val="1200"/>
              <a:buFont typeface="Arial"/>
              <a:buNone/>
            </a:pPr>
            <a:endParaRPr sz="1200" b="0" i="0" u="none" strike="noStrik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Arial"/>
              <a:buNone/>
            </a:pPr>
            <a:r>
              <a:rPr lang="en-US" sz="1200" b="0" i="0" u="none" strike="noStrike">
                <a:solidFill>
                  <a:schemeClr val="dk1"/>
                </a:solidFill>
                <a:latin typeface="Arial"/>
                <a:ea typeface="Arial"/>
                <a:cs typeface="Arial"/>
                <a:sym typeface="Arial"/>
              </a:rPr>
              <a:t>Icon sets are symbols or signs that classify data into three, four, or five categories, based on the values in a range. There is a gallery of icons from which to choose.</a:t>
            </a:r>
            <a:endParaRPr/>
          </a:p>
        </p:txBody>
      </p:sp>
      <p:sp>
        <p:nvSpPr>
          <p:cNvPr id="356" name="Google Shape;356;p3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In this section, the skills include: </a:t>
            </a:r>
            <a:endParaRPr/>
          </a:p>
          <a:p>
            <a:pPr marL="171450" lvl="0" indent="-171450" algn="l" rtl="0">
              <a:spcBef>
                <a:spcPts val="0"/>
              </a:spcBef>
              <a:spcAft>
                <a:spcPts val="0"/>
              </a:spcAft>
              <a:buClr>
                <a:schemeClr val="dk1"/>
              </a:buClr>
              <a:buSzPts val="1200"/>
              <a:buFont typeface="Arial"/>
              <a:buChar char="•"/>
            </a:pPr>
            <a:r>
              <a:rPr lang="en-US"/>
              <a:t>Use Formulas in Conditional Formatting</a:t>
            </a:r>
            <a:endParaRPr/>
          </a:p>
          <a:p>
            <a:pPr marL="171450" lvl="0" indent="-171450" algn="l" rtl="0">
              <a:spcBef>
                <a:spcPts val="0"/>
              </a:spcBef>
              <a:spcAft>
                <a:spcPts val="0"/>
              </a:spcAft>
              <a:buClr>
                <a:schemeClr val="dk1"/>
              </a:buClr>
              <a:buSzPts val="1200"/>
              <a:buFont typeface="Arial"/>
              <a:buChar char="•"/>
            </a:pPr>
            <a:r>
              <a:rPr lang="en-US"/>
              <a:t>Manage Rules</a:t>
            </a:r>
            <a:endParaRPr/>
          </a:p>
        </p:txBody>
      </p:sp>
      <p:sp>
        <p:nvSpPr>
          <p:cNvPr id="363" name="Google Shape;363;p3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3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p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200" b="0" i="0" u="none" strike="noStrike">
                <a:solidFill>
                  <a:schemeClr val="dk1"/>
                </a:solidFill>
                <a:latin typeface="Arial"/>
                <a:ea typeface="Arial"/>
                <a:cs typeface="Arial"/>
                <a:sym typeface="Arial"/>
              </a:rPr>
              <a:t>You can create your own rules to specify different fill colors, borders, or other formatting settings. </a:t>
            </a:r>
            <a:endParaRPr/>
          </a:p>
          <a:p>
            <a:pPr marL="0" lvl="0" indent="0" algn="l" rtl="0">
              <a:spcBef>
                <a:spcPts val="0"/>
              </a:spcBef>
              <a:spcAft>
                <a:spcPts val="0"/>
              </a:spcAft>
              <a:buNone/>
            </a:pPr>
            <a:endParaRPr sz="1200" b="0" i="0" u="none" strike="noStrike">
              <a:solidFill>
                <a:schemeClr val="dk1"/>
              </a:solidFill>
              <a:latin typeface="Arial"/>
              <a:ea typeface="Arial"/>
              <a:cs typeface="Arial"/>
              <a:sym typeface="Arial"/>
            </a:endParaRPr>
          </a:p>
          <a:p>
            <a:pPr marL="0" lvl="0" indent="0" algn="l" rtl="0">
              <a:spcBef>
                <a:spcPts val="0"/>
              </a:spcBef>
              <a:spcAft>
                <a:spcPts val="0"/>
              </a:spcAft>
              <a:buNone/>
            </a:pPr>
            <a:r>
              <a:rPr lang="en-US" sz="1200" b="0" i="0" u="none" strike="noStrike">
                <a:solidFill>
                  <a:schemeClr val="dk1"/>
                </a:solidFill>
                <a:latin typeface="Arial"/>
                <a:ea typeface="Arial"/>
                <a:cs typeface="Arial"/>
                <a:sym typeface="Arial"/>
              </a:rPr>
              <a:t>There are three ways to create a new rule. All three begin with the process of clicking Conditional Formatting in the Styles group and end with the display of the New Formatting Rule dialog box:</a:t>
            </a:r>
            <a:endParaRPr/>
          </a:p>
          <a:p>
            <a:pPr marL="171450" lvl="0" indent="-171450" algn="l" rtl="0">
              <a:spcBef>
                <a:spcPts val="0"/>
              </a:spcBef>
              <a:spcAft>
                <a:spcPts val="0"/>
              </a:spcAft>
              <a:buClr>
                <a:schemeClr val="dk1"/>
              </a:buClr>
              <a:buSzPts val="1200"/>
              <a:buFont typeface="Arial"/>
              <a:buChar char="•"/>
            </a:pPr>
            <a:r>
              <a:rPr lang="en-US" sz="1200" b="0" i="0" u="none" strike="noStrike">
                <a:solidFill>
                  <a:schemeClr val="dk1"/>
                </a:solidFill>
                <a:latin typeface="Arial"/>
                <a:ea typeface="Arial"/>
                <a:cs typeface="Arial"/>
                <a:sym typeface="Arial"/>
              </a:rPr>
              <a:t>Select New Rule</a:t>
            </a:r>
            <a:endParaRPr/>
          </a:p>
          <a:p>
            <a:pPr marL="171450" lvl="0" indent="-171450" algn="l" rtl="0">
              <a:spcBef>
                <a:spcPts val="0"/>
              </a:spcBef>
              <a:spcAft>
                <a:spcPts val="0"/>
              </a:spcAft>
              <a:buClr>
                <a:schemeClr val="dk1"/>
              </a:buClr>
              <a:buSzPts val="1200"/>
              <a:buFont typeface="Arial"/>
              <a:buChar char="•"/>
            </a:pPr>
            <a:r>
              <a:rPr lang="en-US" sz="1200" b="0" i="0" u="none" strike="noStrike">
                <a:solidFill>
                  <a:schemeClr val="dk1"/>
                </a:solidFill>
                <a:latin typeface="Arial"/>
                <a:ea typeface="Arial"/>
                <a:cs typeface="Arial"/>
                <a:sym typeface="Arial"/>
              </a:rPr>
              <a:t>Select Manage Rules to open the Conditional Formatting Rules Manager dialog box, and then click New Rule</a:t>
            </a:r>
            <a:endParaRPr/>
          </a:p>
          <a:p>
            <a:pPr marL="171450" lvl="0" indent="-171450" algn="l" rtl="0">
              <a:spcBef>
                <a:spcPts val="0"/>
              </a:spcBef>
              <a:spcAft>
                <a:spcPts val="0"/>
              </a:spcAft>
              <a:buClr>
                <a:schemeClr val="dk1"/>
              </a:buClr>
              <a:buSzPts val="1200"/>
              <a:buFont typeface="Arial"/>
              <a:buChar char="•"/>
            </a:pPr>
            <a:r>
              <a:rPr lang="en-US" sz="1200" b="0" i="0" u="none" strike="noStrike">
                <a:solidFill>
                  <a:schemeClr val="dk1"/>
                </a:solidFill>
                <a:latin typeface="Arial"/>
                <a:ea typeface="Arial"/>
                <a:cs typeface="Arial"/>
                <a:sym typeface="Arial"/>
              </a:rPr>
              <a:t>Select a rule category and then select More Rules</a:t>
            </a:r>
            <a:endParaRPr/>
          </a:p>
          <a:p>
            <a:pPr marL="0" lvl="0" indent="0" algn="l" rtl="0">
              <a:spcBef>
                <a:spcPts val="0"/>
              </a:spcBef>
              <a:spcAft>
                <a:spcPts val="0"/>
              </a:spcAft>
              <a:buClr>
                <a:schemeClr val="dk1"/>
              </a:buClr>
              <a:buSzPts val="1200"/>
              <a:buFont typeface="Arial"/>
              <a:buNone/>
            </a:pPr>
            <a:endParaRPr sz="1200" b="0" i="0" u="none" strike="noStrike">
              <a:solidFill>
                <a:schemeClr val="dk1"/>
              </a:solidFill>
              <a:latin typeface="Arial"/>
              <a:ea typeface="Arial"/>
              <a:cs typeface="Arial"/>
              <a:sym typeface="Arial"/>
            </a:endParaRPr>
          </a:p>
          <a:p>
            <a:pPr marL="0" lvl="0" indent="0" algn="l" rtl="0">
              <a:spcBef>
                <a:spcPts val="0"/>
              </a:spcBef>
              <a:spcAft>
                <a:spcPts val="0"/>
              </a:spcAft>
              <a:buNone/>
            </a:pPr>
            <a:r>
              <a:rPr lang="en-US" sz="1200" b="0" i="0" u="none" strike="noStrike">
                <a:solidFill>
                  <a:schemeClr val="dk1"/>
                </a:solidFill>
                <a:latin typeface="Arial"/>
                <a:ea typeface="Arial"/>
                <a:cs typeface="Arial"/>
                <a:sym typeface="Arial"/>
              </a:rPr>
              <a:t>In the New Formatting Rule dialog box:</a:t>
            </a:r>
            <a:endParaRPr/>
          </a:p>
          <a:p>
            <a:pPr marL="171450" lvl="0" indent="-171450" algn="l" rtl="0">
              <a:spcBef>
                <a:spcPts val="0"/>
              </a:spcBef>
              <a:spcAft>
                <a:spcPts val="0"/>
              </a:spcAft>
              <a:buClr>
                <a:schemeClr val="dk1"/>
              </a:buClr>
              <a:buSzPts val="1200"/>
              <a:buFont typeface="Arial"/>
              <a:buChar char="•"/>
            </a:pPr>
            <a:r>
              <a:rPr lang="en-US" sz="1200" b="0" i="0" u="none" strike="noStrike">
                <a:solidFill>
                  <a:schemeClr val="dk1"/>
                </a:solidFill>
                <a:latin typeface="Arial"/>
                <a:ea typeface="Arial"/>
                <a:cs typeface="Arial"/>
                <a:sym typeface="Arial"/>
              </a:rPr>
              <a:t>Select a rule type. </a:t>
            </a:r>
            <a:endParaRPr/>
          </a:p>
          <a:p>
            <a:pPr marL="171450" lvl="0" indent="-171450" algn="l" rtl="0">
              <a:spcBef>
                <a:spcPts val="0"/>
              </a:spcBef>
              <a:spcAft>
                <a:spcPts val="0"/>
              </a:spcAft>
              <a:buClr>
                <a:schemeClr val="dk1"/>
              </a:buClr>
              <a:buSzPts val="1200"/>
              <a:buFont typeface="Arial"/>
              <a:buChar char="•"/>
            </a:pPr>
            <a:r>
              <a:rPr lang="en-US" sz="1200" b="0" i="0" u="none" strike="noStrike">
                <a:solidFill>
                  <a:schemeClr val="dk1"/>
                </a:solidFill>
                <a:latin typeface="Arial"/>
                <a:ea typeface="Arial"/>
                <a:cs typeface="Arial"/>
                <a:sym typeface="Arial"/>
              </a:rPr>
              <a:t>Specify the format style. </a:t>
            </a:r>
            <a:endParaRPr/>
          </a:p>
          <a:p>
            <a:pPr marL="171450" lvl="0" indent="-171450" algn="l" rtl="0">
              <a:spcBef>
                <a:spcPts val="0"/>
              </a:spcBef>
              <a:spcAft>
                <a:spcPts val="0"/>
              </a:spcAft>
              <a:buClr>
                <a:schemeClr val="dk1"/>
              </a:buClr>
              <a:buSzPts val="1200"/>
              <a:buFont typeface="Arial"/>
              <a:buChar char="•"/>
            </a:pPr>
            <a:r>
              <a:rPr lang="en-US" sz="1200" b="0" i="0" u="none" strike="noStrike">
                <a:solidFill>
                  <a:schemeClr val="dk1"/>
                </a:solidFill>
                <a:latin typeface="Arial"/>
                <a:ea typeface="Arial"/>
                <a:cs typeface="Arial"/>
                <a:sym typeface="Arial"/>
              </a:rPr>
              <a:t>Specify the minimum and maximum values.</a:t>
            </a:r>
            <a:endParaRPr/>
          </a:p>
          <a:p>
            <a:pPr marL="171450" lvl="0" indent="-171450" algn="l" rtl="0">
              <a:spcBef>
                <a:spcPts val="0"/>
              </a:spcBef>
              <a:spcAft>
                <a:spcPts val="0"/>
              </a:spcAft>
              <a:buClr>
                <a:schemeClr val="dk1"/>
              </a:buClr>
              <a:buSzPts val="1200"/>
              <a:buFont typeface="Arial"/>
              <a:buChar char="•"/>
            </a:pPr>
            <a:r>
              <a:rPr lang="en-US" sz="1200" b="0" i="0" u="none" strike="noStrike">
                <a:solidFill>
                  <a:schemeClr val="dk1"/>
                </a:solidFill>
                <a:latin typeface="Arial"/>
                <a:ea typeface="Arial"/>
                <a:cs typeface="Arial"/>
                <a:sym typeface="Arial"/>
              </a:rPr>
              <a:t>Specify the fill colors for color sets or data bars, or the icons for icon sets.</a:t>
            </a:r>
            <a:endParaRPr/>
          </a:p>
        </p:txBody>
      </p:sp>
      <p:sp>
        <p:nvSpPr>
          <p:cNvPr id="370" name="Google Shape;370;p3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In this section, the skill is: </a:t>
            </a:r>
            <a:endParaRPr/>
          </a:p>
          <a:p>
            <a:pPr marL="171450" lvl="0" indent="-171450" algn="l" rtl="0">
              <a:spcBef>
                <a:spcPts val="0"/>
              </a:spcBef>
              <a:spcAft>
                <a:spcPts val="0"/>
              </a:spcAft>
              <a:buClr>
                <a:schemeClr val="dk1"/>
              </a:buClr>
              <a:buSzPts val="1200"/>
              <a:buFont typeface="Arial"/>
              <a:buChar char="•"/>
            </a:pPr>
            <a:r>
              <a:rPr lang="en-US"/>
              <a:t>Freeze Rows and Columns</a:t>
            </a:r>
            <a:endParaRPr/>
          </a:p>
        </p:txBody>
      </p:sp>
      <p:sp>
        <p:nvSpPr>
          <p:cNvPr id="125" name="Google Shape;125;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6" name="Google Shape;376;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200" b="0" i="0" u="none" strike="noStrike">
                <a:solidFill>
                  <a:schemeClr val="dk1"/>
                </a:solidFill>
                <a:latin typeface="Arial"/>
                <a:ea typeface="Arial"/>
                <a:cs typeface="Arial"/>
                <a:sym typeface="Arial"/>
              </a:rPr>
              <a:t>You can base conditional formatting on a formula instead of just selecting one of the options. To create a formula-based conditional formatting rule, select the desired data range and click New Rule as was done in the previous slide, and then:</a:t>
            </a:r>
            <a:endParaRPr/>
          </a:p>
          <a:p>
            <a:pPr marL="171450" lvl="0" indent="-171450" algn="l" rtl="0">
              <a:spcBef>
                <a:spcPts val="0"/>
              </a:spcBef>
              <a:spcAft>
                <a:spcPts val="0"/>
              </a:spcAft>
              <a:buClr>
                <a:schemeClr val="dk1"/>
              </a:buClr>
              <a:buSzPts val="1200"/>
              <a:buFont typeface="Arial"/>
              <a:buChar char="•"/>
            </a:pPr>
            <a:r>
              <a:rPr lang="en-US" sz="1200" b="0" i="0" u="none" strike="noStrike">
                <a:solidFill>
                  <a:schemeClr val="dk1"/>
                </a:solidFill>
                <a:latin typeface="Arial"/>
                <a:ea typeface="Arial"/>
                <a:cs typeface="Arial"/>
                <a:sym typeface="Arial"/>
              </a:rPr>
              <a:t>Select Use a formula to determine which cells to format</a:t>
            </a:r>
            <a:endParaRPr/>
          </a:p>
          <a:p>
            <a:pPr marL="171450" lvl="0" indent="-171450" algn="l" rtl="0">
              <a:spcBef>
                <a:spcPts val="0"/>
              </a:spcBef>
              <a:spcAft>
                <a:spcPts val="0"/>
              </a:spcAft>
              <a:buClr>
                <a:schemeClr val="dk1"/>
              </a:buClr>
              <a:buSzPts val="1200"/>
              <a:buFont typeface="Arial"/>
              <a:buChar char="•"/>
            </a:pPr>
            <a:r>
              <a:rPr lang="en-US" sz="1200" b="0" i="0" u="none" strike="noStrike">
                <a:solidFill>
                  <a:schemeClr val="dk1"/>
                </a:solidFill>
                <a:latin typeface="Arial"/>
                <a:ea typeface="Arial"/>
                <a:cs typeface="Arial"/>
                <a:sym typeface="Arial"/>
              </a:rPr>
              <a:t>Type the formula using cell references in the Format values where this formula is true box</a:t>
            </a:r>
            <a:endParaRPr/>
          </a:p>
          <a:p>
            <a:pPr marL="0" lvl="0" indent="0" algn="l" rtl="0">
              <a:spcBef>
                <a:spcPts val="0"/>
              </a:spcBef>
              <a:spcAft>
                <a:spcPts val="0"/>
              </a:spcAft>
              <a:buClr>
                <a:schemeClr val="dk1"/>
              </a:buClr>
              <a:buSzPts val="1200"/>
              <a:buFont typeface="Arial"/>
              <a:buNone/>
            </a:pPr>
            <a:endParaRPr sz="1200" b="0" i="0" u="none" strike="noStrike">
              <a:solidFill>
                <a:schemeClr val="dk1"/>
              </a:solidFill>
              <a:latin typeface="Arial"/>
              <a:ea typeface="Arial"/>
              <a:cs typeface="Arial"/>
              <a:sym typeface="Arial"/>
            </a:endParaRPr>
          </a:p>
          <a:p>
            <a:pPr marL="0" lvl="0" indent="0" algn="l" rtl="0">
              <a:spcBef>
                <a:spcPts val="0"/>
              </a:spcBef>
              <a:spcAft>
                <a:spcPts val="0"/>
              </a:spcAft>
              <a:buClr>
                <a:schemeClr val="dk1"/>
              </a:buClr>
              <a:buSzPts val="1200"/>
              <a:buFont typeface="Arial"/>
              <a:buNone/>
            </a:pPr>
            <a:r>
              <a:rPr lang="en-US" sz="1200" b="0" i="0" u="none" strike="noStrike">
                <a:solidFill>
                  <a:schemeClr val="dk1"/>
                </a:solidFill>
                <a:latin typeface="Arial"/>
                <a:ea typeface="Arial"/>
                <a:cs typeface="Arial"/>
                <a:sym typeface="Arial"/>
              </a:rPr>
              <a:t>Note the use of the AND function. It requires that both of the conditions specified in the formula are true. Specifically, the purchase was financed and was $10,000 or more.</a:t>
            </a:r>
            <a:endParaRPr/>
          </a:p>
        </p:txBody>
      </p:sp>
      <p:sp>
        <p:nvSpPr>
          <p:cNvPr id="377" name="Google Shape;377;p4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3" name="Google Shape;383;p4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200" b="0" i="0" u="none" strike="noStrike">
                <a:solidFill>
                  <a:schemeClr val="dk1"/>
                </a:solidFill>
                <a:latin typeface="Arial"/>
                <a:ea typeface="Arial"/>
                <a:cs typeface="Arial"/>
                <a:sym typeface="Arial"/>
              </a:rPr>
              <a:t>Periodically conditional formatting rules may need to be updated, moved, or even deleted.</a:t>
            </a:r>
            <a:endParaRPr/>
          </a:p>
          <a:p>
            <a:pPr marL="0" lvl="0" indent="0" algn="l" rtl="0">
              <a:spcBef>
                <a:spcPts val="0"/>
              </a:spcBef>
              <a:spcAft>
                <a:spcPts val="0"/>
              </a:spcAft>
              <a:buNone/>
            </a:pPr>
            <a:endParaRPr sz="1200" b="0" i="0" u="none" strike="noStrike">
              <a:solidFill>
                <a:schemeClr val="dk1"/>
              </a:solidFill>
              <a:latin typeface="Arial"/>
              <a:ea typeface="Arial"/>
              <a:cs typeface="Arial"/>
              <a:sym typeface="Arial"/>
            </a:endParaRPr>
          </a:p>
          <a:p>
            <a:pPr marL="0" lvl="0" indent="0" algn="l" rtl="0">
              <a:spcBef>
                <a:spcPts val="0"/>
              </a:spcBef>
              <a:spcAft>
                <a:spcPts val="0"/>
              </a:spcAft>
              <a:buNone/>
            </a:pPr>
            <a:r>
              <a:rPr lang="en-US" sz="1200" b="0" i="0" u="none" strike="noStrike">
                <a:solidFill>
                  <a:schemeClr val="dk1"/>
                </a:solidFill>
                <a:latin typeface="Arial"/>
                <a:ea typeface="Arial"/>
                <a:cs typeface="Arial"/>
                <a:sym typeface="Arial"/>
              </a:rPr>
              <a:t>To edit or delete conditional formatting rules, click Conditional Formatting and select Manage Rules to display the Conditional Formatting Rules Manager dialog box. </a:t>
            </a:r>
            <a:endParaRPr/>
          </a:p>
          <a:p>
            <a:pPr marL="0" lvl="0" indent="0" algn="l" rtl="0">
              <a:spcBef>
                <a:spcPts val="0"/>
              </a:spcBef>
              <a:spcAft>
                <a:spcPts val="0"/>
              </a:spcAft>
              <a:buNone/>
            </a:pPr>
            <a:endParaRPr sz="1200" b="0" i="0" u="none" strike="noStrike">
              <a:solidFill>
                <a:schemeClr val="dk1"/>
              </a:solidFill>
              <a:latin typeface="Arial"/>
              <a:ea typeface="Arial"/>
              <a:cs typeface="Arial"/>
              <a:sym typeface="Arial"/>
            </a:endParaRPr>
          </a:p>
          <a:p>
            <a:pPr marL="0" lvl="0" indent="0" algn="l" rtl="0">
              <a:spcBef>
                <a:spcPts val="0"/>
              </a:spcBef>
              <a:spcAft>
                <a:spcPts val="0"/>
              </a:spcAft>
              <a:buNone/>
            </a:pPr>
            <a:r>
              <a:rPr lang="en-US" sz="1200" b="0" i="0" u="none" strike="noStrike">
                <a:solidFill>
                  <a:schemeClr val="dk1"/>
                </a:solidFill>
                <a:latin typeface="Arial"/>
                <a:ea typeface="Arial"/>
                <a:cs typeface="Arial"/>
                <a:sym typeface="Arial"/>
              </a:rPr>
              <a:t>To edit a rule, select the rule, click Edit, and modify the rule. To delete a rule, select the rule and click Delete Rule.</a:t>
            </a:r>
            <a:endParaRPr/>
          </a:p>
        </p:txBody>
      </p:sp>
      <p:sp>
        <p:nvSpPr>
          <p:cNvPr id="384" name="Google Shape;384;p4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4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p4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200"/>
              <a:buFont typeface="Arial"/>
              <a:buNone/>
            </a:pPr>
            <a:r>
              <a:rPr lang="en-US"/>
              <a:t>When dealing with large datasets, Excel provides some new tools to enable you to work efficiently: </a:t>
            </a:r>
            <a:endParaRPr/>
          </a:p>
          <a:p>
            <a:pPr marL="171450" lvl="0" indent="-171450" algn="l" rtl="0">
              <a:spcBef>
                <a:spcPts val="800"/>
              </a:spcBef>
              <a:spcAft>
                <a:spcPts val="0"/>
              </a:spcAft>
              <a:buClr>
                <a:schemeClr val="dk1"/>
              </a:buClr>
              <a:buSzPts val="1200"/>
              <a:buFont typeface="Arial"/>
              <a:buChar char="•"/>
            </a:pPr>
            <a:r>
              <a:rPr lang="en-US"/>
              <a:t>If the data are stored as a range, you can freeze rows and columns so that heading information always displays.</a:t>
            </a:r>
            <a:endParaRPr/>
          </a:p>
          <a:p>
            <a:pPr marL="171450" lvl="0" indent="-171450" algn="l" rtl="0">
              <a:spcBef>
                <a:spcPts val="800"/>
              </a:spcBef>
              <a:spcAft>
                <a:spcPts val="0"/>
              </a:spcAft>
              <a:buClr>
                <a:schemeClr val="dk1"/>
              </a:buClr>
              <a:buSzPts val="1200"/>
              <a:buFont typeface="Arial"/>
              <a:buChar char="•"/>
            </a:pPr>
            <a:r>
              <a:rPr lang="en-US"/>
              <a:t>Converting a range to a table has several advantages such as sorting and filtering the data, adding aggregate statistical functions, and applying conditional formatting.</a:t>
            </a:r>
            <a:endParaRPr/>
          </a:p>
        </p:txBody>
      </p:sp>
      <p:sp>
        <p:nvSpPr>
          <p:cNvPr id="391" name="Google Shape;391;p4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4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7" name="Google Shape;397;p4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a:t>It is important to understand the skills learned in this chapter so you can build on these in future PowerPoint chapters. Are there any questions?</a:t>
            </a:r>
            <a:endParaRPr/>
          </a:p>
          <a:p>
            <a:pPr marL="0" lvl="0" indent="0" algn="l" rtl="0">
              <a:spcBef>
                <a:spcPts val="0"/>
              </a:spcBef>
              <a:spcAft>
                <a:spcPts val="0"/>
              </a:spcAft>
              <a:buNone/>
            </a:pPr>
            <a:endParaRPr/>
          </a:p>
        </p:txBody>
      </p:sp>
      <p:sp>
        <p:nvSpPr>
          <p:cNvPr id="398" name="Google Shape;398;p4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4" name="Google Shape;404;p4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5" name="Google Shape;405;p4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 name="Google Shape;131;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a:t>When working with large datasets, it is not unusual to scroll down or right and lose sight of column or row headings. Freezing is the process of keeping rows and/or columns visible onscreen at all times even when you scroll through a large dataset. </a:t>
            </a:r>
            <a:endParaRPr/>
          </a:p>
          <a:p>
            <a:pPr marL="0" lvl="0" indent="0" algn="l" rtl="0">
              <a:spcBef>
                <a:spcPts val="0"/>
              </a:spcBef>
              <a:spcAft>
                <a:spcPts val="0"/>
              </a:spcAft>
              <a:buNone/>
            </a:pPr>
            <a:endParaRPr/>
          </a:p>
          <a:p>
            <a:pPr marL="0" lvl="0" indent="0" algn="l" rtl="0">
              <a:spcBef>
                <a:spcPts val="0"/>
              </a:spcBef>
              <a:spcAft>
                <a:spcPts val="0"/>
              </a:spcAft>
              <a:buNone/>
            </a:pPr>
            <a:r>
              <a:rPr lang="en-US"/>
              <a:t>There are three freeze options:</a:t>
            </a:r>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a:solidFill>
                  <a:schemeClr val="dk1"/>
                </a:solidFill>
                <a:latin typeface="Arial"/>
                <a:ea typeface="Arial"/>
                <a:cs typeface="Arial"/>
                <a:sym typeface="Arial"/>
              </a:rPr>
              <a:t>Freeze Panes</a:t>
            </a:r>
            <a:r>
              <a:rPr lang="en-US" sz="1200">
                <a:solidFill>
                  <a:schemeClr val="dk1"/>
                </a:solidFill>
                <a:latin typeface="Arial"/>
                <a:ea typeface="Arial"/>
                <a:cs typeface="Arial"/>
                <a:sym typeface="Arial"/>
              </a:rPr>
              <a:t>—k</a:t>
            </a:r>
            <a:r>
              <a:rPr lang="en-US" sz="1200" b="0" i="0" u="none" strike="noStrike">
                <a:solidFill>
                  <a:schemeClr val="dk1"/>
                </a:solidFill>
                <a:latin typeface="Arial"/>
                <a:ea typeface="Arial"/>
                <a:cs typeface="Arial"/>
                <a:sym typeface="Arial"/>
              </a:rPr>
              <a:t>eeps both rows and columns above and to the left of the active cell visible when scrolling through a worksheet.</a:t>
            </a:r>
            <a:endParaRPr/>
          </a:p>
          <a:p>
            <a:pPr marL="171450" lvl="0" indent="-171450" algn="l" rtl="0">
              <a:spcBef>
                <a:spcPts val="0"/>
              </a:spcBef>
              <a:spcAft>
                <a:spcPts val="0"/>
              </a:spcAft>
              <a:buClr>
                <a:schemeClr val="dk1"/>
              </a:buClr>
              <a:buSzPts val="1200"/>
              <a:buFont typeface="Arial"/>
              <a:buChar char="•"/>
            </a:pPr>
            <a:r>
              <a:rPr lang="en-US" sz="1200" b="0" i="0" u="none" strike="noStrike">
                <a:solidFill>
                  <a:schemeClr val="dk1"/>
                </a:solidFill>
                <a:latin typeface="Arial"/>
                <a:ea typeface="Arial"/>
                <a:cs typeface="Arial"/>
                <a:sym typeface="Arial"/>
              </a:rPr>
              <a:t>Freeze Top Row</a:t>
            </a:r>
            <a:r>
              <a:rPr lang="en-US" sz="1200">
                <a:solidFill>
                  <a:schemeClr val="dk1"/>
                </a:solidFill>
                <a:latin typeface="Arial"/>
                <a:ea typeface="Arial"/>
                <a:cs typeface="Arial"/>
                <a:sym typeface="Arial"/>
              </a:rPr>
              <a:t>—k</a:t>
            </a:r>
            <a:r>
              <a:rPr lang="en-US" sz="1200" b="0" i="0" u="none" strike="noStrike">
                <a:solidFill>
                  <a:schemeClr val="dk1"/>
                </a:solidFill>
                <a:latin typeface="Arial"/>
                <a:ea typeface="Arial"/>
                <a:cs typeface="Arial"/>
                <a:sym typeface="Arial"/>
              </a:rPr>
              <a:t>eeps only the top row visible when scrolling through a worksheet.</a:t>
            </a:r>
            <a:endParaRPr/>
          </a:p>
          <a:p>
            <a:pPr marL="171450" lvl="0" indent="-171450" algn="l" rtl="0">
              <a:spcBef>
                <a:spcPts val="0"/>
              </a:spcBef>
              <a:spcAft>
                <a:spcPts val="0"/>
              </a:spcAft>
              <a:buClr>
                <a:schemeClr val="dk1"/>
              </a:buClr>
              <a:buSzPts val="1200"/>
              <a:buFont typeface="Arial"/>
              <a:buChar char="•"/>
            </a:pPr>
            <a:r>
              <a:rPr lang="en-US" sz="1200" b="0" i="0" u="none" strike="noStrike">
                <a:solidFill>
                  <a:schemeClr val="dk1"/>
                </a:solidFill>
                <a:latin typeface="Arial"/>
                <a:ea typeface="Arial"/>
                <a:cs typeface="Arial"/>
                <a:sym typeface="Arial"/>
              </a:rPr>
              <a:t>Freeze First Column</a:t>
            </a:r>
            <a:r>
              <a:rPr lang="en-US" sz="1200">
                <a:solidFill>
                  <a:schemeClr val="dk1"/>
                </a:solidFill>
                <a:latin typeface="Arial"/>
                <a:ea typeface="Arial"/>
                <a:cs typeface="Arial"/>
                <a:sym typeface="Arial"/>
              </a:rPr>
              <a:t>—k</a:t>
            </a:r>
            <a:r>
              <a:rPr lang="en-US" sz="1200" b="0" i="0" u="none" strike="noStrike">
                <a:solidFill>
                  <a:schemeClr val="dk1"/>
                </a:solidFill>
                <a:latin typeface="Arial"/>
                <a:ea typeface="Arial"/>
                <a:cs typeface="Arial"/>
                <a:sym typeface="Arial"/>
              </a:rPr>
              <a:t>eeps only the first column visible when scrolling through a worksheet.</a:t>
            </a:r>
            <a:endParaRPr/>
          </a:p>
        </p:txBody>
      </p:sp>
      <p:sp>
        <p:nvSpPr>
          <p:cNvPr id="132" name="Google Shape;132;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dirty="0"/>
              <a:t>To freeze and unfreeze rows and columns, select the desired cell and click Freeze Panes in the Window group on the View tab. This displays a menu with the three options. When there are already frozen panes, Unfreeze Panes is one of the options.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In this slide, the top five rows have been frozen. As you can see, the data has been scrolled down and rows 6–20 are no longer visible.</a:t>
            </a:r>
            <a:endParaRPr dirty="0"/>
          </a:p>
        </p:txBody>
      </p:sp>
      <p:sp>
        <p:nvSpPr>
          <p:cNvPr id="139" name="Google Shape;139;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 name="Google Shape;145;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In this section, the skills include: </a:t>
            </a:r>
            <a:endParaRPr/>
          </a:p>
          <a:p>
            <a:pPr marL="171450" lvl="0" indent="-171450" algn="l" rtl="0">
              <a:spcBef>
                <a:spcPts val="0"/>
              </a:spcBef>
              <a:spcAft>
                <a:spcPts val="0"/>
              </a:spcAft>
              <a:buClr>
                <a:schemeClr val="dk1"/>
              </a:buClr>
              <a:buSzPts val="1200"/>
              <a:buFont typeface="Arial"/>
              <a:buChar char="•"/>
            </a:pPr>
            <a:r>
              <a:rPr lang="en-US"/>
              <a:t>Display and Change Page Breaks</a:t>
            </a:r>
            <a:endParaRPr/>
          </a:p>
          <a:p>
            <a:pPr marL="171450" lvl="0" indent="-171450" algn="l" rtl="0">
              <a:spcBef>
                <a:spcPts val="0"/>
              </a:spcBef>
              <a:spcAft>
                <a:spcPts val="0"/>
              </a:spcAft>
              <a:buClr>
                <a:schemeClr val="dk1"/>
              </a:buClr>
              <a:buSzPts val="1200"/>
              <a:buFont typeface="Arial"/>
              <a:buChar char="•"/>
            </a:pPr>
            <a:r>
              <a:rPr lang="en-US"/>
              <a:t>Set and Clear a Print Area</a:t>
            </a:r>
            <a:endParaRPr/>
          </a:p>
          <a:p>
            <a:pPr marL="171450" lvl="0" indent="-171450" algn="l" rtl="0">
              <a:spcBef>
                <a:spcPts val="0"/>
              </a:spcBef>
              <a:spcAft>
                <a:spcPts val="0"/>
              </a:spcAft>
              <a:buClr>
                <a:schemeClr val="dk1"/>
              </a:buClr>
              <a:buSzPts val="1200"/>
              <a:buFont typeface="Arial"/>
              <a:buChar char="•"/>
            </a:pPr>
            <a:r>
              <a:rPr lang="en-US"/>
              <a:t>Print Titles</a:t>
            </a:r>
            <a:endParaRPr/>
          </a:p>
          <a:p>
            <a:pPr marL="171450" lvl="0" indent="-171450" algn="l" rtl="0">
              <a:spcBef>
                <a:spcPts val="0"/>
              </a:spcBef>
              <a:spcAft>
                <a:spcPts val="0"/>
              </a:spcAft>
              <a:buClr>
                <a:schemeClr val="dk1"/>
              </a:buClr>
              <a:buSzPts val="1200"/>
              <a:buFont typeface="Arial"/>
              <a:buChar char="•"/>
            </a:pPr>
            <a:r>
              <a:rPr lang="en-US"/>
              <a:t>Control Print Page Order</a:t>
            </a:r>
            <a:endParaRPr/>
          </a:p>
        </p:txBody>
      </p:sp>
      <p:sp>
        <p:nvSpPr>
          <p:cNvPr id="146" name="Google Shape;146;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2" name="Google Shape;152;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a:t>A page break indicates where data will start on another printed page. Manual page breaks are added and removed by clicking </a:t>
            </a:r>
            <a:r>
              <a:rPr lang="en-US" sz="1200" b="0" i="0" u="none" strike="noStrike">
                <a:solidFill>
                  <a:schemeClr val="dk1"/>
                </a:solidFill>
                <a:latin typeface="Arial"/>
                <a:ea typeface="Arial"/>
                <a:cs typeface="Arial"/>
                <a:sym typeface="Arial"/>
              </a:rPr>
              <a:t>Breaks in the Page Setup group on the Page Layout tab, and selecting the appropriate action. The dashed line indicates an automatic page break and the solid line indicates a manual one.</a:t>
            </a:r>
            <a:endParaRPr/>
          </a:p>
        </p:txBody>
      </p:sp>
      <p:sp>
        <p:nvSpPr>
          <p:cNvPr id="153" name="Google Shape;153;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a:t>The print area is the selected range of cells that will print. You set or clear the print area by clicking Print Area in the Page Setup group</a:t>
            </a:r>
            <a:r>
              <a:rPr lang="en-US" sz="1200" b="0" i="0" u="none" strike="noStrike">
                <a:solidFill>
                  <a:schemeClr val="dk1"/>
                </a:solidFill>
                <a:latin typeface="Arial"/>
                <a:ea typeface="Arial"/>
                <a:cs typeface="Arial"/>
                <a:sym typeface="Arial"/>
              </a:rPr>
              <a:t>, and selecting the appropriate action</a:t>
            </a:r>
            <a:r>
              <a:rPr lang="en-US"/>
              <a:t>. The white section with Page 1 is the print area for the indicated selection.</a:t>
            </a:r>
            <a:endParaRPr/>
          </a:p>
        </p:txBody>
      </p:sp>
      <p:sp>
        <p:nvSpPr>
          <p:cNvPr id="160" name="Google Shape;160;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Chapter Opener">
  <p:cSld name="Chapter Opener">
    <p:spTree>
      <p:nvGrpSpPr>
        <p:cNvPr id="1" name="Shape 17"/>
        <p:cNvGrpSpPr/>
        <p:nvPr/>
      </p:nvGrpSpPr>
      <p:grpSpPr>
        <a:xfrm>
          <a:off x="0" y="0"/>
          <a:ext cx="0" cy="0"/>
          <a:chOff x="0" y="0"/>
          <a:chExt cx="0" cy="0"/>
        </a:xfrm>
      </p:grpSpPr>
      <p:sp>
        <p:nvSpPr>
          <p:cNvPr id="18" name="Google Shape;18;p46"/>
          <p:cNvSpPr txBox="1">
            <a:spLocks noGrp="1"/>
          </p:cNvSpPr>
          <p:nvPr>
            <p:ph type="title"/>
          </p:nvPr>
        </p:nvSpPr>
        <p:spPr>
          <a:xfrm>
            <a:off x="457200" y="215372"/>
            <a:ext cx="8229600" cy="622828"/>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007FA3"/>
              </a:buClr>
              <a:buSzPts val="3400"/>
              <a:buFont typeface="Times New Roman"/>
              <a:buNone/>
              <a:defRPr sz="3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46"/>
          <p:cNvSpPr txBox="1">
            <a:spLocks noGrp="1"/>
          </p:cNvSpPr>
          <p:nvPr>
            <p:ph type="body" idx="1"/>
          </p:nvPr>
        </p:nvSpPr>
        <p:spPr>
          <a:xfrm>
            <a:off x="457200" y="816430"/>
            <a:ext cx="8229600" cy="47897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2000"/>
              <a:buNone/>
              <a:defRPr sz="2000">
                <a:solidFill>
                  <a:srgbClr val="007FA3"/>
                </a:solidFill>
              </a:defRPr>
            </a:lvl1pPr>
            <a:lvl2pPr marL="914400" lvl="1" indent="-228600" algn="l">
              <a:spcBef>
                <a:spcPts val="0"/>
              </a:spcBef>
              <a:spcAft>
                <a:spcPts val="0"/>
              </a:spcAft>
              <a:buSzPts val="2400"/>
              <a:buNone/>
              <a:defRPr sz="2400">
                <a:solidFill>
                  <a:schemeClr val="lt1"/>
                </a:solidFill>
              </a:defRPr>
            </a:lvl2pPr>
            <a:lvl3pPr marL="1371600" lvl="2" indent="-228600" algn="l">
              <a:spcBef>
                <a:spcPts val="0"/>
              </a:spcBef>
              <a:spcAft>
                <a:spcPts val="0"/>
              </a:spcAft>
              <a:buSzPts val="2400"/>
              <a:buNone/>
              <a:defRPr sz="2400">
                <a:solidFill>
                  <a:schemeClr val="lt1"/>
                </a:solidFill>
              </a:defRPr>
            </a:lvl3pPr>
            <a:lvl4pPr marL="1828800" lvl="3" indent="-228600" algn="l">
              <a:spcBef>
                <a:spcPts val="0"/>
              </a:spcBef>
              <a:spcAft>
                <a:spcPts val="0"/>
              </a:spcAft>
              <a:buSzPts val="2400"/>
              <a:buNone/>
              <a:defRPr sz="2400">
                <a:solidFill>
                  <a:schemeClr val="lt1"/>
                </a:solidFill>
              </a:defRPr>
            </a:lvl4pPr>
            <a:lvl5pPr marL="2286000" lvl="4" indent="-228600" algn="l">
              <a:spcBef>
                <a:spcPts val="0"/>
              </a:spcBef>
              <a:spcAft>
                <a:spcPts val="0"/>
              </a:spcAft>
              <a:buSzPts val="2400"/>
              <a:buNone/>
              <a:defRPr sz="2400">
                <a:solidFill>
                  <a:schemeClr val="lt1"/>
                </a:solidFill>
              </a:defRPr>
            </a:lvl5pPr>
            <a:lvl6pPr marL="2743200" lvl="5" indent="-228600" algn="l">
              <a:spcBef>
                <a:spcPts val="0"/>
              </a:spcBef>
              <a:spcAft>
                <a:spcPts val="0"/>
              </a:spcAft>
              <a:buSzPts val="2400"/>
              <a:buNone/>
              <a:defRPr sz="2400">
                <a:solidFill>
                  <a:schemeClr val="lt1"/>
                </a:solidFill>
              </a:defRPr>
            </a:lvl6pPr>
            <a:lvl7pPr marL="3200400" lvl="6" indent="-228600" algn="l">
              <a:spcBef>
                <a:spcPts val="0"/>
              </a:spcBef>
              <a:spcAft>
                <a:spcPts val="0"/>
              </a:spcAft>
              <a:buSzPts val="2400"/>
              <a:buNone/>
              <a:defRPr sz="2400">
                <a:solidFill>
                  <a:schemeClr val="lt1"/>
                </a:solidFill>
              </a:defRPr>
            </a:lvl7pPr>
            <a:lvl8pPr marL="3657600" lvl="7" indent="-228600" algn="l">
              <a:spcBef>
                <a:spcPts val="0"/>
              </a:spcBef>
              <a:spcAft>
                <a:spcPts val="0"/>
              </a:spcAft>
              <a:buSzPts val="2400"/>
              <a:buNone/>
              <a:defRPr sz="2400">
                <a:solidFill>
                  <a:schemeClr val="lt1"/>
                </a:solidFill>
              </a:defRPr>
            </a:lvl8pPr>
            <a:lvl9pPr marL="4114800" lvl="8" indent="-228600" algn="l">
              <a:spcBef>
                <a:spcPts val="0"/>
              </a:spcBef>
              <a:spcAft>
                <a:spcPts val="0"/>
              </a:spcAft>
              <a:buSzPts val="2400"/>
              <a:buNone/>
              <a:defRPr sz="2400">
                <a:solidFill>
                  <a:schemeClr val="lt1"/>
                </a:solidFill>
              </a:defRPr>
            </a:lvl9pPr>
          </a:lstStyle>
          <a:p>
            <a:endParaRPr/>
          </a:p>
        </p:txBody>
      </p:sp>
      <p:sp>
        <p:nvSpPr>
          <p:cNvPr id="20" name="Google Shape;20;p46"/>
          <p:cNvSpPr txBox="1">
            <a:spLocks noGrp="1"/>
          </p:cNvSpPr>
          <p:nvPr>
            <p:ph type="body" idx="2"/>
          </p:nvPr>
        </p:nvSpPr>
        <p:spPr>
          <a:xfrm>
            <a:off x="5029200" y="1600201"/>
            <a:ext cx="3657600" cy="1600199"/>
          </a:xfrm>
          <a:prstGeom prst="rect">
            <a:avLst/>
          </a:prstGeom>
          <a:noFill/>
          <a:ln>
            <a:noFill/>
          </a:ln>
        </p:spPr>
        <p:txBody>
          <a:bodyPr spcFirstLastPara="1" wrap="square" lIns="0" tIns="0" rIns="0" bIns="0" anchor="b" anchorCtr="0">
            <a:noAutofit/>
          </a:bodyPr>
          <a:lstStyle>
            <a:lvl1pPr marL="457200" lvl="0" indent="-228600" algn="l">
              <a:spcBef>
                <a:spcPts val="0"/>
              </a:spcBef>
              <a:spcAft>
                <a:spcPts val="0"/>
              </a:spcAft>
              <a:buSzPts val="3000"/>
              <a:buNone/>
              <a:defRPr sz="3000"/>
            </a:lvl1pPr>
            <a:lvl2pPr marL="914400" lvl="1" indent="-228600" algn="l">
              <a:spcBef>
                <a:spcPts val="0"/>
              </a:spcBef>
              <a:spcAft>
                <a:spcPts val="0"/>
              </a:spcAft>
              <a:buSzPts val="4400"/>
              <a:buNone/>
              <a:defRPr sz="4400"/>
            </a:lvl2pPr>
            <a:lvl3pPr marL="1371600" lvl="2" indent="-228600" algn="l">
              <a:spcBef>
                <a:spcPts val="0"/>
              </a:spcBef>
              <a:spcAft>
                <a:spcPts val="0"/>
              </a:spcAft>
              <a:buSzPts val="4400"/>
              <a:buNone/>
              <a:defRPr sz="4400"/>
            </a:lvl3pPr>
            <a:lvl4pPr marL="1828800" lvl="3" indent="-228600" algn="l">
              <a:spcBef>
                <a:spcPts val="0"/>
              </a:spcBef>
              <a:spcAft>
                <a:spcPts val="0"/>
              </a:spcAft>
              <a:buSzPts val="4400"/>
              <a:buNone/>
              <a:defRPr sz="4400"/>
            </a:lvl4pPr>
            <a:lvl5pPr marL="2286000" lvl="4" indent="-228600" algn="l">
              <a:spcBef>
                <a:spcPts val="0"/>
              </a:spcBef>
              <a:spcAft>
                <a:spcPts val="0"/>
              </a:spcAft>
              <a:buSzPts val="4400"/>
              <a:buNone/>
              <a:defRPr sz="4400"/>
            </a:lvl5pPr>
            <a:lvl6pPr marL="2743200" lvl="5" indent="-228600" algn="l">
              <a:spcBef>
                <a:spcPts val="0"/>
              </a:spcBef>
              <a:spcAft>
                <a:spcPts val="0"/>
              </a:spcAft>
              <a:buSzPts val="4400"/>
              <a:buNone/>
              <a:defRPr sz="4400"/>
            </a:lvl6pPr>
            <a:lvl7pPr marL="3200400" lvl="6" indent="-228600" algn="l">
              <a:spcBef>
                <a:spcPts val="0"/>
              </a:spcBef>
              <a:spcAft>
                <a:spcPts val="0"/>
              </a:spcAft>
              <a:buSzPts val="4400"/>
              <a:buNone/>
              <a:defRPr sz="4400"/>
            </a:lvl7pPr>
            <a:lvl8pPr marL="3657600" lvl="7" indent="-228600" algn="l">
              <a:spcBef>
                <a:spcPts val="0"/>
              </a:spcBef>
              <a:spcAft>
                <a:spcPts val="0"/>
              </a:spcAft>
              <a:buSzPts val="4400"/>
              <a:buNone/>
              <a:defRPr sz="4400"/>
            </a:lvl8pPr>
            <a:lvl9pPr marL="4114800" lvl="8" indent="-228600" algn="l">
              <a:spcBef>
                <a:spcPts val="0"/>
              </a:spcBef>
              <a:spcAft>
                <a:spcPts val="0"/>
              </a:spcAft>
              <a:buSzPts val="4400"/>
              <a:buNone/>
              <a:defRPr sz="4400"/>
            </a:lvl9pPr>
          </a:lstStyle>
          <a:p>
            <a:endParaRPr/>
          </a:p>
        </p:txBody>
      </p:sp>
      <p:sp>
        <p:nvSpPr>
          <p:cNvPr id="21" name="Google Shape;21;p46"/>
          <p:cNvSpPr txBox="1">
            <a:spLocks noGrp="1"/>
          </p:cNvSpPr>
          <p:nvPr>
            <p:ph type="body" idx="3"/>
          </p:nvPr>
        </p:nvSpPr>
        <p:spPr>
          <a:xfrm>
            <a:off x="5029200" y="3200400"/>
            <a:ext cx="3657600" cy="2925763"/>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2200"/>
              <a:buNone/>
              <a:defRPr sz="2200"/>
            </a:lvl1pPr>
            <a:lvl2pPr marL="914400" lvl="1" indent="-228600" algn="l">
              <a:spcBef>
                <a:spcPts val="0"/>
              </a:spcBef>
              <a:spcAft>
                <a:spcPts val="0"/>
              </a:spcAft>
              <a:buSzPts val="1600"/>
              <a:buNone/>
              <a:defRPr/>
            </a:lvl2pPr>
            <a:lvl3pPr marL="1371600" lvl="2" indent="-228600" algn="l">
              <a:spcBef>
                <a:spcPts val="0"/>
              </a:spcBef>
              <a:spcAft>
                <a:spcPts val="0"/>
              </a:spcAft>
              <a:buSzPts val="1600"/>
              <a:buNone/>
              <a:defRPr/>
            </a:lvl3pPr>
            <a:lvl4pPr marL="1828800" lvl="3" indent="-228600" algn="l">
              <a:spcBef>
                <a:spcPts val="0"/>
              </a:spcBef>
              <a:spcAft>
                <a:spcPts val="0"/>
              </a:spcAft>
              <a:buSzPts val="1600"/>
              <a:buNone/>
              <a:defRPr/>
            </a:lvl4pPr>
            <a:lvl5pPr marL="2286000" lvl="4" indent="-228600" algn="l">
              <a:spcBef>
                <a:spcPts val="0"/>
              </a:spcBef>
              <a:spcAft>
                <a:spcPts val="0"/>
              </a:spcAft>
              <a:buSzPts val="1600"/>
              <a:buNone/>
              <a:defRPr/>
            </a:lvl5pPr>
            <a:lvl6pPr marL="2743200" lvl="5" indent="-228600" algn="l">
              <a:spcBef>
                <a:spcPts val="0"/>
              </a:spcBef>
              <a:spcAft>
                <a:spcPts val="0"/>
              </a:spcAft>
              <a:buSzPts val="1600"/>
              <a:buNone/>
              <a:defRPr/>
            </a:lvl6pPr>
            <a:lvl7pPr marL="3200400" lvl="6" indent="-228600" algn="l">
              <a:spcBef>
                <a:spcPts val="0"/>
              </a:spcBef>
              <a:spcAft>
                <a:spcPts val="0"/>
              </a:spcAft>
              <a:buSzPts val="1600"/>
              <a:buNone/>
              <a:defRPr/>
            </a:lvl7pPr>
            <a:lvl8pPr marL="3657600" lvl="7" indent="-228600" algn="l">
              <a:spcBef>
                <a:spcPts val="0"/>
              </a:spcBef>
              <a:spcAft>
                <a:spcPts val="0"/>
              </a:spcAft>
              <a:buSzPts val="1600"/>
              <a:buNone/>
              <a:defRPr/>
            </a:lvl8pPr>
            <a:lvl9pPr marL="4114800" lvl="8" indent="-228600" algn="l">
              <a:spcBef>
                <a:spcPts val="0"/>
              </a:spcBef>
              <a:spcAft>
                <a:spcPts val="0"/>
              </a:spcAft>
              <a:buSzPts val="1600"/>
              <a:buNone/>
              <a:defRPr/>
            </a:lvl9pPr>
          </a:lstStyle>
          <a:p>
            <a:endParaRPr/>
          </a:p>
        </p:txBody>
      </p:sp>
      <p:sp>
        <p:nvSpPr>
          <p:cNvPr id="22" name="Google Shape;22;p46"/>
          <p:cNvSpPr txBox="1">
            <a:spLocks noGrp="1"/>
          </p:cNvSpPr>
          <p:nvPr>
            <p:ph type="ftr" idx="11"/>
          </p:nvPr>
        </p:nvSpPr>
        <p:spPr>
          <a:xfrm>
            <a:off x="93969" y="6165337"/>
            <a:ext cx="8595360" cy="235463"/>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46"/>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 name="Google Shape;24;p46"/>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5" name="Google Shape;25;p46"/>
          <p:cNvSpPr txBox="1">
            <a:spLocks noGrp="1"/>
          </p:cNvSpPr>
          <p:nvPr>
            <p:ph type="body" idx="4"/>
          </p:nvPr>
        </p:nvSpPr>
        <p:spPr>
          <a:xfrm>
            <a:off x="3048000" y="6529254"/>
            <a:ext cx="5867400" cy="187537"/>
          </a:xfrm>
          <a:prstGeom prst="rect">
            <a:avLst/>
          </a:prstGeom>
          <a:noFill/>
          <a:ln>
            <a:noFill/>
          </a:ln>
        </p:spPr>
        <p:txBody>
          <a:bodyPr spcFirstLastPara="1" wrap="square" lIns="0" tIns="0" rIns="0" bIns="0" anchor="t" anchorCtr="0">
            <a:noAutofit/>
          </a:bodyPr>
          <a:lstStyle>
            <a:lvl1pPr marL="457200" lvl="0" indent="-228600" algn="r">
              <a:spcBef>
                <a:spcPts val="1500"/>
              </a:spcBef>
              <a:spcAft>
                <a:spcPts val="0"/>
              </a:spcAft>
              <a:buSzPts val="800"/>
              <a:buNone/>
              <a:defRPr sz="800"/>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300"/>
              </a:spcBef>
              <a:spcAft>
                <a:spcPts val="0"/>
              </a:spcAft>
              <a:buSzPts val="1800"/>
              <a:buChar char="•"/>
              <a:defRPr/>
            </a:lvl6pPr>
            <a:lvl7pPr marL="3200400" lvl="6" indent="-342900" algn="l">
              <a:spcBef>
                <a:spcPts val="300"/>
              </a:spcBef>
              <a:spcAft>
                <a:spcPts val="0"/>
              </a:spcAft>
              <a:buSzPts val="1800"/>
              <a:buChar char="•"/>
              <a:defRPr/>
            </a:lvl7pPr>
            <a:lvl8pPr marL="3657600" lvl="7" indent="-342900" algn="l">
              <a:spcBef>
                <a:spcPts val="300"/>
              </a:spcBef>
              <a:spcAft>
                <a:spcPts val="0"/>
              </a:spcAft>
              <a:buSzPts val="1800"/>
              <a:buChar char="•"/>
              <a:defRPr/>
            </a:lvl8pPr>
            <a:lvl9pPr marL="4114800" lvl="8" indent="-342900" algn="l">
              <a:spcBef>
                <a:spcPts val="300"/>
              </a:spcBef>
              <a:spcAft>
                <a:spcPts val="0"/>
              </a:spcAft>
              <a:buSzPts val="1800"/>
              <a:buChar char="•"/>
              <a:defRPr/>
            </a:lvl9pPr>
          </a:lstStyle>
          <a:p>
            <a:endParaRPr/>
          </a:p>
        </p:txBody>
      </p:sp>
      <p:pic>
        <p:nvPicPr>
          <p:cNvPr id="26" name="Google Shape;26;p46" descr="Pearson Logo"/>
          <p:cNvPicPr preferRelativeResize="0"/>
          <p:nvPr/>
        </p:nvPicPr>
        <p:blipFill rotWithShape="1">
          <a:blip r:embed="rId2">
            <a:alphaModFix/>
          </a:blip>
          <a:srcRect/>
          <a:stretch/>
        </p:blipFill>
        <p:spPr>
          <a:xfrm>
            <a:off x="457200" y="6376789"/>
            <a:ext cx="918000" cy="27991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86"/>
        <p:cNvGrpSpPr/>
        <p:nvPr/>
      </p:nvGrpSpPr>
      <p:grpSpPr>
        <a:xfrm>
          <a:off x="0" y="0"/>
          <a:ext cx="0" cy="0"/>
          <a:chOff x="0" y="0"/>
          <a:chExt cx="0" cy="0"/>
        </a:xfrm>
      </p:grpSpPr>
      <p:sp>
        <p:nvSpPr>
          <p:cNvPr id="87" name="Google Shape;87;p55"/>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007FA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55"/>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55"/>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55"/>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Blank">
  <p:cSld name="Blank">
    <p:spTree>
      <p:nvGrpSpPr>
        <p:cNvPr id="1" name="Shape 91"/>
        <p:cNvGrpSpPr/>
        <p:nvPr/>
      </p:nvGrpSpPr>
      <p:grpSpPr>
        <a:xfrm>
          <a:off x="0" y="0"/>
          <a:ext cx="0" cy="0"/>
          <a:chOff x="0" y="0"/>
          <a:chExt cx="0" cy="0"/>
        </a:xfrm>
      </p:grpSpPr>
      <p:sp>
        <p:nvSpPr>
          <p:cNvPr id="92" name="Google Shape;92;p56"/>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56"/>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56"/>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chemeClr val="dk1"/>
                </a:solidFill>
                <a:latin typeface="Arial"/>
                <a:ea typeface="Arial"/>
                <a:cs typeface="Arial"/>
                <a:sym typeface="Arial"/>
              </a:defRPr>
            </a:lvl1pPr>
            <a:lvl2pPr marL="0" lvl="1" indent="0" algn="r">
              <a:spcBef>
                <a:spcPts val="0"/>
              </a:spcBef>
              <a:buNone/>
              <a:defRPr sz="900" b="0" i="0" u="none" strike="noStrike" cap="none">
                <a:solidFill>
                  <a:schemeClr val="dk1"/>
                </a:solidFill>
                <a:latin typeface="Arial"/>
                <a:ea typeface="Arial"/>
                <a:cs typeface="Arial"/>
                <a:sym typeface="Arial"/>
              </a:defRPr>
            </a:lvl2pPr>
            <a:lvl3pPr marL="0" lvl="2" indent="0" algn="r">
              <a:spcBef>
                <a:spcPts val="0"/>
              </a:spcBef>
              <a:buNone/>
              <a:defRPr sz="900" b="0" i="0" u="none" strike="noStrike" cap="none">
                <a:solidFill>
                  <a:schemeClr val="dk1"/>
                </a:solidFill>
                <a:latin typeface="Arial"/>
                <a:ea typeface="Arial"/>
                <a:cs typeface="Arial"/>
                <a:sym typeface="Arial"/>
              </a:defRPr>
            </a:lvl3pPr>
            <a:lvl4pPr marL="0" lvl="3" indent="0" algn="r">
              <a:spcBef>
                <a:spcPts val="0"/>
              </a:spcBef>
              <a:buNone/>
              <a:defRPr sz="900" b="0" i="0" u="none" strike="noStrike" cap="none">
                <a:solidFill>
                  <a:schemeClr val="dk1"/>
                </a:solidFill>
                <a:latin typeface="Arial"/>
                <a:ea typeface="Arial"/>
                <a:cs typeface="Arial"/>
                <a:sym typeface="Arial"/>
              </a:defRPr>
            </a:lvl4pPr>
            <a:lvl5pPr marL="0" lvl="4" indent="0" algn="r">
              <a:spcBef>
                <a:spcPts val="0"/>
              </a:spcBef>
              <a:buNone/>
              <a:defRPr sz="900" b="0" i="0" u="none" strike="noStrike" cap="none">
                <a:solidFill>
                  <a:schemeClr val="dk1"/>
                </a:solidFill>
                <a:latin typeface="Arial"/>
                <a:ea typeface="Arial"/>
                <a:cs typeface="Arial"/>
                <a:sym typeface="Arial"/>
              </a:defRPr>
            </a:lvl5pPr>
            <a:lvl6pPr marL="0" lvl="5" indent="0" algn="r">
              <a:spcBef>
                <a:spcPts val="0"/>
              </a:spcBef>
              <a:buNone/>
              <a:defRPr sz="900" b="0" i="0" u="none" strike="noStrike" cap="none">
                <a:solidFill>
                  <a:schemeClr val="dk1"/>
                </a:solidFill>
                <a:latin typeface="Arial"/>
                <a:ea typeface="Arial"/>
                <a:cs typeface="Arial"/>
                <a:sym typeface="Arial"/>
              </a:defRPr>
            </a:lvl6pPr>
            <a:lvl7pPr marL="0" lvl="6" indent="0" algn="r">
              <a:spcBef>
                <a:spcPts val="0"/>
              </a:spcBef>
              <a:buNone/>
              <a:defRPr sz="900" b="0" i="0" u="none" strike="noStrike" cap="none">
                <a:solidFill>
                  <a:schemeClr val="dk1"/>
                </a:solidFill>
                <a:latin typeface="Arial"/>
                <a:ea typeface="Arial"/>
                <a:cs typeface="Arial"/>
                <a:sym typeface="Arial"/>
              </a:defRPr>
            </a:lvl7pPr>
            <a:lvl8pPr marL="0" lvl="7" indent="0" algn="r">
              <a:spcBef>
                <a:spcPts val="0"/>
              </a:spcBef>
              <a:buNone/>
              <a:defRPr sz="900" b="0" i="0" u="none" strike="noStrike" cap="none">
                <a:solidFill>
                  <a:schemeClr val="dk1"/>
                </a:solidFill>
                <a:latin typeface="Arial"/>
                <a:ea typeface="Arial"/>
                <a:cs typeface="Arial"/>
                <a:sym typeface="Arial"/>
              </a:defRPr>
            </a:lvl8pPr>
            <a:lvl9pPr marL="0" lvl="8" indent="0" algn="r">
              <a:spcBef>
                <a:spcPts val="0"/>
              </a:spcBef>
              <a:buNone/>
              <a:defRPr sz="9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95" name="Google Shape;95;p56" descr="Pearson Logo"/>
          <p:cNvPicPr preferRelativeResize="0"/>
          <p:nvPr/>
        </p:nvPicPr>
        <p:blipFill rotWithShape="1">
          <a:blip r:embed="rId2">
            <a:alphaModFix/>
          </a:blip>
          <a:srcRect/>
          <a:stretch/>
        </p:blipFill>
        <p:spPr>
          <a:xfrm>
            <a:off x="457200" y="6376789"/>
            <a:ext cx="918000" cy="279915"/>
          </a:xfrm>
          <a:prstGeom prst="rect">
            <a:avLst/>
          </a:prstGeom>
          <a:noFill/>
          <a:ln>
            <a:noFill/>
          </a:ln>
        </p:spPr>
      </p:pic>
      <p:sp>
        <p:nvSpPr>
          <p:cNvPr id="96" name="Google Shape;96;p56"/>
          <p:cNvSpPr txBox="1"/>
          <p:nvPr/>
        </p:nvSpPr>
        <p:spPr>
          <a:xfrm>
            <a:off x="1600200" y="6429345"/>
            <a:ext cx="7162800"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00" b="0" i="0" u="none" strike="noStrike" cap="none">
                <a:solidFill>
                  <a:schemeClr val="dk1"/>
                </a:solidFill>
                <a:latin typeface="Verdana"/>
                <a:ea typeface="Verdana"/>
                <a:cs typeface="Verdana"/>
                <a:sym typeface="Verdana"/>
              </a:rPr>
              <a:t>Copyright © 2017 Pearson Education, Inc. All Rights Reserved</a:t>
            </a:r>
            <a:endParaRPr sz="1200" b="0" i="0" u="none" strike="noStrike" cap="none">
              <a:solidFill>
                <a:schemeClr val="dk1"/>
              </a:solidFill>
              <a:latin typeface="Verdana"/>
              <a:ea typeface="Verdana"/>
              <a:cs typeface="Verdana"/>
              <a:sym typeface="Verdan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earning Objectives">
  <p:cSld name="Learning Objectives">
    <p:spTree>
      <p:nvGrpSpPr>
        <p:cNvPr id="1" name="Shape 27"/>
        <p:cNvGrpSpPr/>
        <p:nvPr/>
      </p:nvGrpSpPr>
      <p:grpSpPr>
        <a:xfrm>
          <a:off x="0" y="0"/>
          <a:ext cx="0" cy="0"/>
          <a:chOff x="0" y="0"/>
          <a:chExt cx="0" cy="0"/>
        </a:xfrm>
      </p:grpSpPr>
      <p:sp>
        <p:nvSpPr>
          <p:cNvPr id="28" name="Google Shape;28;p47"/>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007FA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7"/>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lvl1pPr marL="457200" lvl="0" indent="-393700" algn="l">
              <a:spcBef>
                <a:spcPts val="1500"/>
              </a:spcBef>
              <a:spcAft>
                <a:spcPts val="0"/>
              </a:spcAft>
              <a:buClr>
                <a:srgbClr val="007FA3"/>
              </a:buClr>
              <a:buSzPts val="2600"/>
              <a:buChar char="•"/>
              <a:defRPr sz="2600"/>
            </a:lvl1pPr>
            <a:lvl2pPr marL="914400" lvl="1" indent="-393700" algn="l">
              <a:spcBef>
                <a:spcPts val="600"/>
              </a:spcBef>
              <a:spcAft>
                <a:spcPts val="0"/>
              </a:spcAft>
              <a:buClr>
                <a:srgbClr val="007FA3"/>
              </a:buClr>
              <a:buSzPts val="2600"/>
              <a:buChar char="–"/>
              <a:defRPr sz="2600"/>
            </a:lvl2pPr>
            <a:lvl3pPr marL="1371600" lvl="2" indent="-393700" algn="l">
              <a:spcBef>
                <a:spcPts val="600"/>
              </a:spcBef>
              <a:spcAft>
                <a:spcPts val="0"/>
              </a:spcAft>
              <a:buClr>
                <a:srgbClr val="007FA3"/>
              </a:buClr>
              <a:buSzPts val="2600"/>
              <a:buChar char="▪"/>
              <a:defRPr sz="2600"/>
            </a:lvl3pPr>
            <a:lvl4pPr marL="1828800" lvl="3" indent="-393700" algn="l">
              <a:spcBef>
                <a:spcPts val="600"/>
              </a:spcBef>
              <a:spcAft>
                <a:spcPts val="0"/>
              </a:spcAft>
              <a:buClr>
                <a:srgbClr val="007FA3"/>
              </a:buClr>
              <a:buSzPts val="2600"/>
              <a:buChar char="–"/>
              <a:defRPr sz="2600"/>
            </a:lvl4pPr>
            <a:lvl5pPr marL="2286000" lvl="4" indent="-393700" algn="l">
              <a:spcBef>
                <a:spcPts val="600"/>
              </a:spcBef>
              <a:spcAft>
                <a:spcPts val="0"/>
              </a:spcAft>
              <a:buClr>
                <a:srgbClr val="007FA3"/>
              </a:buClr>
              <a:buSzPts val="2600"/>
              <a:buChar char="•"/>
              <a:defRPr sz="2600"/>
            </a:lvl5pPr>
            <a:lvl6pPr marL="2743200" lvl="5" indent="-393700" algn="l">
              <a:spcBef>
                <a:spcPts val="300"/>
              </a:spcBef>
              <a:spcAft>
                <a:spcPts val="0"/>
              </a:spcAft>
              <a:buClr>
                <a:srgbClr val="007FA3"/>
              </a:buClr>
              <a:buSzPts val="2600"/>
              <a:buChar char="•"/>
              <a:defRPr sz="2600"/>
            </a:lvl6pPr>
            <a:lvl7pPr marL="3200400" lvl="6" indent="-393700" algn="l">
              <a:spcBef>
                <a:spcPts val="300"/>
              </a:spcBef>
              <a:spcAft>
                <a:spcPts val="0"/>
              </a:spcAft>
              <a:buClr>
                <a:srgbClr val="007FA3"/>
              </a:buClr>
              <a:buSzPts val="2600"/>
              <a:buChar char="•"/>
              <a:defRPr sz="2600"/>
            </a:lvl7pPr>
            <a:lvl8pPr marL="3657600" lvl="7" indent="-393700" algn="l">
              <a:spcBef>
                <a:spcPts val="300"/>
              </a:spcBef>
              <a:spcAft>
                <a:spcPts val="0"/>
              </a:spcAft>
              <a:buClr>
                <a:srgbClr val="007FA3"/>
              </a:buClr>
              <a:buSzPts val="2600"/>
              <a:buChar char="•"/>
              <a:defRPr sz="2600"/>
            </a:lvl8pPr>
            <a:lvl9pPr marL="4114800" lvl="8" indent="-393700" algn="l">
              <a:spcBef>
                <a:spcPts val="300"/>
              </a:spcBef>
              <a:spcAft>
                <a:spcPts val="0"/>
              </a:spcAft>
              <a:buClr>
                <a:srgbClr val="007FA3"/>
              </a:buClr>
              <a:buSzPts val="2600"/>
              <a:buChar char="•"/>
              <a:defRPr sz="2600"/>
            </a:lvl9pPr>
          </a:lstStyle>
          <a:p>
            <a:endParaRPr/>
          </a:p>
        </p:txBody>
      </p:sp>
      <p:sp>
        <p:nvSpPr>
          <p:cNvPr id="30" name="Google Shape;30;p47"/>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7"/>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7"/>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3"/>
        <p:cNvGrpSpPr/>
        <p:nvPr/>
      </p:nvGrpSpPr>
      <p:grpSpPr>
        <a:xfrm>
          <a:off x="0" y="0"/>
          <a:ext cx="0" cy="0"/>
          <a:chOff x="0" y="0"/>
          <a:chExt cx="0" cy="0"/>
        </a:xfrm>
      </p:grpSpPr>
      <p:sp>
        <p:nvSpPr>
          <p:cNvPr id="34" name="Google Shape;34;p48"/>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007FA3"/>
              </a:buClr>
              <a:buSzPts val="3400"/>
              <a:buFont typeface="Times New Roman"/>
              <a:buNone/>
              <a:defRPr sz="3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48"/>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lvl1pPr marL="457200" lvl="0" indent="-393700" algn="l">
              <a:spcBef>
                <a:spcPts val="1500"/>
              </a:spcBef>
              <a:spcAft>
                <a:spcPts val="0"/>
              </a:spcAft>
              <a:buClr>
                <a:srgbClr val="007FA3"/>
              </a:buClr>
              <a:buSzPts val="2600"/>
              <a:buChar char="•"/>
              <a:defRPr sz="2600"/>
            </a:lvl1pPr>
            <a:lvl2pPr marL="914400" lvl="1" indent="-393700" algn="l">
              <a:spcBef>
                <a:spcPts val="1500"/>
              </a:spcBef>
              <a:spcAft>
                <a:spcPts val="0"/>
              </a:spcAft>
              <a:buClr>
                <a:srgbClr val="007FA3"/>
              </a:buClr>
              <a:buSzPts val="2600"/>
              <a:buChar char="–"/>
              <a:defRPr sz="2600"/>
            </a:lvl2pPr>
            <a:lvl3pPr marL="1371600" lvl="2" indent="-393700" algn="l">
              <a:spcBef>
                <a:spcPts val="600"/>
              </a:spcBef>
              <a:spcAft>
                <a:spcPts val="0"/>
              </a:spcAft>
              <a:buClr>
                <a:srgbClr val="007FA3"/>
              </a:buClr>
              <a:buSzPts val="2600"/>
              <a:buChar char="▪"/>
              <a:defRPr sz="2600"/>
            </a:lvl3pPr>
            <a:lvl4pPr marL="1828800" lvl="3" indent="-393700" algn="l">
              <a:spcBef>
                <a:spcPts val="600"/>
              </a:spcBef>
              <a:spcAft>
                <a:spcPts val="0"/>
              </a:spcAft>
              <a:buClr>
                <a:srgbClr val="007FA3"/>
              </a:buClr>
              <a:buSzPts val="2600"/>
              <a:buChar char="–"/>
              <a:defRPr sz="2600"/>
            </a:lvl4pPr>
            <a:lvl5pPr marL="2286000" lvl="4" indent="-393700" algn="l">
              <a:spcBef>
                <a:spcPts val="600"/>
              </a:spcBef>
              <a:spcAft>
                <a:spcPts val="0"/>
              </a:spcAft>
              <a:buClr>
                <a:srgbClr val="007FA3"/>
              </a:buClr>
              <a:buSzPts val="2600"/>
              <a:buChar char="•"/>
              <a:defRPr sz="2600"/>
            </a:lvl5pPr>
            <a:lvl6pPr marL="2743200" lvl="5" indent="-393700" algn="l">
              <a:spcBef>
                <a:spcPts val="300"/>
              </a:spcBef>
              <a:spcAft>
                <a:spcPts val="0"/>
              </a:spcAft>
              <a:buClr>
                <a:srgbClr val="007FA3"/>
              </a:buClr>
              <a:buSzPts val="2600"/>
              <a:buChar char="•"/>
              <a:defRPr sz="2600"/>
            </a:lvl6pPr>
            <a:lvl7pPr marL="3200400" lvl="6" indent="-393700" algn="l">
              <a:spcBef>
                <a:spcPts val="300"/>
              </a:spcBef>
              <a:spcAft>
                <a:spcPts val="0"/>
              </a:spcAft>
              <a:buClr>
                <a:srgbClr val="007FA3"/>
              </a:buClr>
              <a:buSzPts val="2600"/>
              <a:buChar char="•"/>
              <a:defRPr sz="2600"/>
            </a:lvl7pPr>
            <a:lvl8pPr marL="3657600" lvl="7" indent="-393700" algn="l">
              <a:spcBef>
                <a:spcPts val="300"/>
              </a:spcBef>
              <a:spcAft>
                <a:spcPts val="0"/>
              </a:spcAft>
              <a:buClr>
                <a:srgbClr val="007FA3"/>
              </a:buClr>
              <a:buSzPts val="2600"/>
              <a:buChar char="•"/>
              <a:defRPr sz="2600"/>
            </a:lvl8pPr>
            <a:lvl9pPr marL="4114800" lvl="8" indent="-393700" algn="l">
              <a:spcBef>
                <a:spcPts val="300"/>
              </a:spcBef>
              <a:spcAft>
                <a:spcPts val="0"/>
              </a:spcAft>
              <a:buClr>
                <a:srgbClr val="007FA3"/>
              </a:buClr>
              <a:buSzPts val="2600"/>
              <a:buChar char="•"/>
              <a:defRPr sz="2600"/>
            </a:lvl9pPr>
          </a:lstStyle>
          <a:p>
            <a:endParaRPr/>
          </a:p>
        </p:txBody>
      </p:sp>
      <p:sp>
        <p:nvSpPr>
          <p:cNvPr id="36" name="Google Shape;36;p48"/>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48"/>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48"/>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Figure + Caption">
  <p:cSld name="Figure + Caption">
    <p:spTree>
      <p:nvGrpSpPr>
        <p:cNvPr id="1" name="Shape 39"/>
        <p:cNvGrpSpPr/>
        <p:nvPr/>
      </p:nvGrpSpPr>
      <p:grpSpPr>
        <a:xfrm>
          <a:off x="0" y="0"/>
          <a:ext cx="0" cy="0"/>
          <a:chOff x="0" y="0"/>
          <a:chExt cx="0" cy="0"/>
        </a:xfrm>
      </p:grpSpPr>
      <p:sp>
        <p:nvSpPr>
          <p:cNvPr id="40" name="Google Shape;40;p49"/>
          <p:cNvSpPr txBox="1">
            <a:spLocks noGrp="1"/>
          </p:cNvSpPr>
          <p:nvPr>
            <p:ph type="title"/>
          </p:nvPr>
        </p:nvSpPr>
        <p:spPr>
          <a:xfrm>
            <a:off x="457200" y="228600"/>
            <a:ext cx="8229600" cy="10668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007FA3"/>
              </a:buClr>
              <a:buSzPts val="3400"/>
              <a:buFont typeface="Times New Roman"/>
              <a:buNone/>
              <a:defRPr sz="3400">
                <a:solidFill>
                  <a:srgbClr val="007FA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49"/>
          <p:cNvSpPr txBox="1">
            <a:spLocks noGrp="1"/>
          </p:cNvSpPr>
          <p:nvPr>
            <p:ph type="body" idx="1"/>
          </p:nvPr>
        </p:nvSpPr>
        <p:spPr>
          <a:xfrm>
            <a:off x="457200" y="5368160"/>
            <a:ext cx="8229600" cy="916856"/>
          </a:xfrm>
          <a:prstGeom prst="rect">
            <a:avLst/>
          </a:prstGeom>
          <a:noFill/>
          <a:ln>
            <a:noFill/>
          </a:ln>
        </p:spPr>
        <p:txBody>
          <a:bodyPr spcFirstLastPara="1" wrap="square" lIns="0" tIns="0" rIns="0" bIns="0" anchor="b" anchorCtr="0">
            <a:noAutofit/>
          </a:bodyPr>
          <a:lstStyle>
            <a:lvl1pPr marL="457200" lvl="0" indent="-228600" algn="l">
              <a:spcBef>
                <a:spcPts val="0"/>
              </a:spcBef>
              <a:spcAft>
                <a:spcPts val="0"/>
              </a:spcAft>
              <a:buSzPts val="800"/>
              <a:buNone/>
              <a:defRPr sz="800"/>
            </a:lvl1pPr>
            <a:lvl2pPr marL="914400" lvl="1" indent="-228600" algn="l">
              <a:spcBef>
                <a:spcPts val="0"/>
              </a:spcBef>
              <a:spcAft>
                <a:spcPts val="0"/>
              </a:spcAft>
              <a:buSzPts val="1600"/>
              <a:buNone/>
              <a:defRPr sz="1600"/>
            </a:lvl2pPr>
            <a:lvl3pPr marL="1371600" lvl="2" indent="-228600" algn="l">
              <a:spcBef>
                <a:spcPts val="0"/>
              </a:spcBef>
              <a:spcAft>
                <a:spcPts val="0"/>
              </a:spcAft>
              <a:buSzPts val="1600"/>
              <a:buNone/>
              <a:defRPr sz="1600"/>
            </a:lvl3pPr>
            <a:lvl4pPr marL="1828800" lvl="3" indent="-228600" algn="l">
              <a:spcBef>
                <a:spcPts val="0"/>
              </a:spcBef>
              <a:spcAft>
                <a:spcPts val="0"/>
              </a:spcAft>
              <a:buSzPts val="1600"/>
              <a:buNone/>
              <a:defRPr sz="1600"/>
            </a:lvl4pPr>
            <a:lvl5pPr marL="2286000" lvl="4" indent="-228600" algn="l">
              <a:spcBef>
                <a:spcPts val="0"/>
              </a:spcBef>
              <a:spcAft>
                <a:spcPts val="0"/>
              </a:spcAft>
              <a:buSzPts val="1600"/>
              <a:buNone/>
              <a:defRPr sz="1600"/>
            </a:lvl5pPr>
            <a:lvl6pPr marL="2743200" lvl="5" indent="-228600" algn="l">
              <a:spcBef>
                <a:spcPts val="0"/>
              </a:spcBef>
              <a:spcAft>
                <a:spcPts val="0"/>
              </a:spcAft>
              <a:buSzPts val="1600"/>
              <a:buNone/>
              <a:defRPr sz="1600"/>
            </a:lvl6pPr>
            <a:lvl7pPr marL="3200400" lvl="6" indent="-228600" algn="l">
              <a:spcBef>
                <a:spcPts val="0"/>
              </a:spcBef>
              <a:spcAft>
                <a:spcPts val="0"/>
              </a:spcAft>
              <a:buSzPts val="1600"/>
              <a:buNone/>
              <a:defRPr sz="1600"/>
            </a:lvl7pPr>
            <a:lvl8pPr marL="3657600" lvl="7" indent="-228600" algn="l">
              <a:spcBef>
                <a:spcPts val="0"/>
              </a:spcBef>
              <a:spcAft>
                <a:spcPts val="0"/>
              </a:spcAft>
              <a:buSzPts val="1600"/>
              <a:buNone/>
              <a:defRPr sz="1600"/>
            </a:lvl8pPr>
            <a:lvl9pPr marL="4114800" lvl="8" indent="-228600" algn="l">
              <a:spcBef>
                <a:spcPts val="0"/>
              </a:spcBef>
              <a:spcAft>
                <a:spcPts val="0"/>
              </a:spcAft>
              <a:buSzPts val="1600"/>
              <a:buNone/>
              <a:defRPr sz="1600"/>
            </a:lvl9pPr>
          </a:lstStyle>
          <a:p>
            <a:endParaRPr/>
          </a:p>
        </p:txBody>
      </p:sp>
      <p:sp>
        <p:nvSpPr>
          <p:cNvPr id="42" name="Google Shape;42;p49"/>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49"/>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49"/>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900" b="0" i="0" u="none" strike="noStrike" cap="none">
                <a:solidFill>
                  <a:schemeClr val="dk1"/>
                </a:solidFill>
                <a:latin typeface="Arial"/>
                <a:ea typeface="Arial"/>
                <a:cs typeface="Arial"/>
                <a:sym typeface="Arial"/>
              </a:defRPr>
            </a:lvl1pPr>
            <a:lvl2pPr marL="0" lvl="1" indent="0" algn="r">
              <a:spcBef>
                <a:spcPts val="0"/>
              </a:spcBef>
              <a:buNone/>
              <a:defRPr sz="900" b="0" i="0" u="none" strike="noStrike" cap="none">
                <a:solidFill>
                  <a:schemeClr val="dk1"/>
                </a:solidFill>
                <a:latin typeface="Arial"/>
                <a:ea typeface="Arial"/>
                <a:cs typeface="Arial"/>
                <a:sym typeface="Arial"/>
              </a:defRPr>
            </a:lvl2pPr>
            <a:lvl3pPr marL="0" lvl="2" indent="0" algn="r">
              <a:spcBef>
                <a:spcPts val="0"/>
              </a:spcBef>
              <a:buNone/>
              <a:defRPr sz="900" b="0" i="0" u="none" strike="noStrike" cap="none">
                <a:solidFill>
                  <a:schemeClr val="dk1"/>
                </a:solidFill>
                <a:latin typeface="Arial"/>
                <a:ea typeface="Arial"/>
                <a:cs typeface="Arial"/>
                <a:sym typeface="Arial"/>
              </a:defRPr>
            </a:lvl3pPr>
            <a:lvl4pPr marL="0" lvl="3" indent="0" algn="r">
              <a:spcBef>
                <a:spcPts val="0"/>
              </a:spcBef>
              <a:buNone/>
              <a:defRPr sz="900" b="0" i="0" u="none" strike="noStrike" cap="none">
                <a:solidFill>
                  <a:schemeClr val="dk1"/>
                </a:solidFill>
                <a:latin typeface="Arial"/>
                <a:ea typeface="Arial"/>
                <a:cs typeface="Arial"/>
                <a:sym typeface="Arial"/>
              </a:defRPr>
            </a:lvl4pPr>
            <a:lvl5pPr marL="0" lvl="4" indent="0" algn="r">
              <a:spcBef>
                <a:spcPts val="0"/>
              </a:spcBef>
              <a:buNone/>
              <a:defRPr sz="900" b="0" i="0" u="none" strike="noStrike" cap="none">
                <a:solidFill>
                  <a:schemeClr val="dk1"/>
                </a:solidFill>
                <a:latin typeface="Arial"/>
                <a:ea typeface="Arial"/>
                <a:cs typeface="Arial"/>
                <a:sym typeface="Arial"/>
              </a:defRPr>
            </a:lvl5pPr>
            <a:lvl6pPr marL="0" lvl="5" indent="0" algn="r">
              <a:spcBef>
                <a:spcPts val="0"/>
              </a:spcBef>
              <a:buNone/>
              <a:defRPr sz="900" b="0" i="0" u="none" strike="noStrike" cap="none">
                <a:solidFill>
                  <a:schemeClr val="dk1"/>
                </a:solidFill>
                <a:latin typeface="Arial"/>
                <a:ea typeface="Arial"/>
                <a:cs typeface="Arial"/>
                <a:sym typeface="Arial"/>
              </a:defRPr>
            </a:lvl6pPr>
            <a:lvl7pPr marL="0" lvl="6" indent="0" algn="r">
              <a:spcBef>
                <a:spcPts val="0"/>
              </a:spcBef>
              <a:buNone/>
              <a:defRPr sz="900" b="0" i="0" u="none" strike="noStrike" cap="none">
                <a:solidFill>
                  <a:schemeClr val="dk1"/>
                </a:solidFill>
                <a:latin typeface="Arial"/>
                <a:ea typeface="Arial"/>
                <a:cs typeface="Arial"/>
                <a:sym typeface="Arial"/>
              </a:defRPr>
            </a:lvl7pPr>
            <a:lvl8pPr marL="0" lvl="7" indent="0" algn="r">
              <a:spcBef>
                <a:spcPts val="0"/>
              </a:spcBef>
              <a:buNone/>
              <a:defRPr sz="900" b="0" i="0" u="none" strike="noStrike" cap="none">
                <a:solidFill>
                  <a:schemeClr val="dk1"/>
                </a:solidFill>
                <a:latin typeface="Arial"/>
                <a:ea typeface="Arial"/>
                <a:cs typeface="Arial"/>
                <a:sym typeface="Arial"/>
              </a:defRPr>
            </a:lvl8pPr>
            <a:lvl9pPr marL="0" lvl="8" indent="0" algn="r">
              <a:spcBef>
                <a:spcPts val="0"/>
              </a:spcBef>
              <a:buNone/>
              <a:defRPr sz="9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45" name="Google Shape;45;p49" descr="Pearson Logo"/>
          <p:cNvPicPr preferRelativeResize="0"/>
          <p:nvPr/>
        </p:nvPicPr>
        <p:blipFill rotWithShape="1">
          <a:blip r:embed="rId2">
            <a:alphaModFix/>
          </a:blip>
          <a:srcRect/>
          <a:stretch/>
        </p:blipFill>
        <p:spPr>
          <a:xfrm>
            <a:off x="457200" y="6376789"/>
            <a:ext cx="918000" cy="279915"/>
          </a:xfrm>
          <a:prstGeom prst="rect">
            <a:avLst/>
          </a:prstGeom>
          <a:noFill/>
          <a:ln>
            <a:noFill/>
          </a:ln>
        </p:spPr>
      </p:pic>
      <p:sp>
        <p:nvSpPr>
          <p:cNvPr id="46" name="Google Shape;46;p49"/>
          <p:cNvSpPr txBox="1"/>
          <p:nvPr/>
        </p:nvSpPr>
        <p:spPr>
          <a:xfrm>
            <a:off x="1600200" y="6429345"/>
            <a:ext cx="7162800"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00" b="0" i="0" u="none" strike="noStrike" cap="none">
                <a:solidFill>
                  <a:schemeClr val="dk1"/>
                </a:solidFill>
                <a:latin typeface="Verdana"/>
                <a:ea typeface="Verdana"/>
                <a:cs typeface="Verdana"/>
                <a:sym typeface="Verdana"/>
              </a:rPr>
              <a:t>Copyright © 2017 Pearson Education, Inc. All Rights Reserved</a:t>
            </a:r>
            <a:endParaRPr sz="1200" b="0" i="0" u="none" strike="noStrike" cap="none">
              <a:solidFill>
                <a:schemeClr val="dk1"/>
              </a:solidFill>
              <a:latin typeface="Verdana"/>
              <a:ea typeface="Verdana"/>
              <a:cs typeface="Verdana"/>
              <a:sym typeface="Verdan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47"/>
        <p:cNvGrpSpPr/>
        <p:nvPr/>
      </p:nvGrpSpPr>
      <p:grpSpPr>
        <a:xfrm>
          <a:off x="0" y="0"/>
          <a:ext cx="0" cy="0"/>
          <a:chOff x="0" y="0"/>
          <a:chExt cx="0" cy="0"/>
        </a:xfrm>
      </p:grpSpPr>
      <p:sp>
        <p:nvSpPr>
          <p:cNvPr id="48" name="Google Shape;48;p50"/>
          <p:cNvSpPr/>
          <p:nvPr/>
        </p:nvSpPr>
        <p:spPr>
          <a:xfrm>
            <a:off x="0" y="0"/>
            <a:ext cx="9144000" cy="3886200"/>
          </a:xfrm>
          <a:prstGeom prst="rect">
            <a:avLst/>
          </a:prstGeom>
          <a:solidFill>
            <a:srgbClr val="007FA3"/>
          </a:solidFill>
          <a:ln w="25400" cap="flat" cmpd="sng">
            <a:solidFill>
              <a:srgbClr val="007FA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9" name="Google Shape;49;p50"/>
          <p:cNvSpPr txBox="1">
            <a:spLocks noGrp="1"/>
          </p:cNvSpPr>
          <p:nvPr>
            <p:ph type="ctrTitle"/>
          </p:nvPr>
        </p:nvSpPr>
        <p:spPr>
          <a:xfrm>
            <a:off x="685800" y="762000"/>
            <a:ext cx="7772400" cy="2838451"/>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chemeClr val="lt1"/>
              </a:buClr>
              <a:buSzPts val="3600"/>
              <a:buFont typeface="Times New Roman"/>
              <a:buNone/>
              <a:defRPr sz="3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50"/>
          <p:cNvSpPr txBox="1">
            <a:spLocks noGrp="1"/>
          </p:cNvSpPr>
          <p:nvPr>
            <p:ph type="subTitle" idx="1"/>
          </p:nvPr>
        </p:nvSpPr>
        <p:spPr>
          <a:xfrm>
            <a:off x="674687" y="3962400"/>
            <a:ext cx="7794626" cy="1752600"/>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800"/>
              <a:buNone/>
              <a:defRPr sz="1800">
                <a:solidFill>
                  <a:schemeClr val="dk1"/>
                </a:solidFill>
              </a:defRPr>
            </a:lvl1pPr>
            <a:lvl2pPr lvl="1" algn="ctr">
              <a:spcBef>
                <a:spcPts val="600"/>
              </a:spcBef>
              <a:spcAft>
                <a:spcPts val="0"/>
              </a:spcAft>
              <a:buSzPts val="1600"/>
              <a:buNone/>
              <a:defRPr>
                <a:solidFill>
                  <a:srgbClr val="888888"/>
                </a:solidFill>
              </a:defRPr>
            </a:lvl2pPr>
            <a:lvl3pPr lvl="2" algn="ctr">
              <a:spcBef>
                <a:spcPts val="600"/>
              </a:spcBef>
              <a:spcAft>
                <a:spcPts val="0"/>
              </a:spcAft>
              <a:buSzPts val="1600"/>
              <a:buNone/>
              <a:defRPr>
                <a:solidFill>
                  <a:srgbClr val="888888"/>
                </a:solidFill>
              </a:defRPr>
            </a:lvl3pPr>
            <a:lvl4pPr lvl="3" algn="ctr">
              <a:spcBef>
                <a:spcPts val="600"/>
              </a:spcBef>
              <a:spcAft>
                <a:spcPts val="0"/>
              </a:spcAft>
              <a:buSzPts val="1600"/>
              <a:buNone/>
              <a:defRPr>
                <a:solidFill>
                  <a:srgbClr val="888888"/>
                </a:solidFill>
              </a:defRPr>
            </a:lvl4pPr>
            <a:lvl5pPr lvl="4" algn="ctr">
              <a:spcBef>
                <a:spcPts val="600"/>
              </a:spcBef>
              <a:spcAft>
                <a:spcPts val="0"/>
              </a:spcAft>
              <a:buSzPts val="1600"/>
              <a:buNone/>
              <a:defRPr>
                <a:solidFill>
                  <a:srgbClr val="888888"/>
                </a:solidFill>
              </a:defRPr>
            </a:lvl5pPr>
            <a:lvl6pPr lvl="5" algn="ctr">
              <a:spcBef>
                <a:spcPts val="300"/>
              </a:spcBef>
              <a:spcAft>
                <a:spcPts val="0"/>
              </a:spcAft>
              <a:buSzPts val="1600"/>
              <a:buNone/>
              <a:defRPr>
                <a:solidFill>
                  <a:srgbClr val="888888"/>
                </a:solidFill>
              </a:defRPr>
            </a:lvl6pPr>
            <a:lvl7pPr lvl="6" algn="ctr">
              <a:spcBef>
                <a:spcPts val="300"/>
              </a:spcBef>
              <a:spcAft>
                <a:spcPts val="0"/>
              </a:spcAft>
              <a:buSzPts val="1600"/>
              <a:buNone/>
              <a:defRPr>
                <a:solidFill>
                  <a:srgbClr val="888888"/>
                </a:solidFill>
              </a:defRPr>
            </a:lvl7pPr>
            <a:lvl8pPr lvl="7" algn="ctr">
              <a:spcBef>
                <a:spcPts val="300"/>
              </a:spcBef>
              <a:spcAft>
                <a:spcPts val="0"/>
              </a:spcAft>
              <a:buSzPts val="1600"/>
              <a:buNone/>
              <a:defRPr>
                <a:solidFill>
                  <a:srgbClr val="888888"/>
                </a:solidFill>
              </a:defRPr>
            </a:lvl8pPr>
            <a:lvl9pPr lvl="8" algn="ctr">
              <a:spcBef>
                <a:spcPts val="300"/>
              </a:spcBef>
              <a:spcAft>
                <a:spcPts val="0"/>
              </a:spcAft>
              <a:buSzPts val="1600"/>
              <a:buNone/>
              <a:defRPr>
                <a:solidFill>
                  <a:srgbClr val="888888"/>
                </a:solidFill>
              </a:defRPr>
            </a:lvl9pPr>
          </a:lstStyle>
          <a:p>
            <a:endParaRPr/>
          </a:p>
        </p:txBody>
      </p:sp>
      <p:sp>
        <p:nvSpPr>
          <p:cNvPr id="51" name="Google Shape;51;p50"/>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50"/>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50"/>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4" name="Google Shape;54;p50"/>
          <p:cNvSpPr txBox="1"/>
          <p:nvPr/>
        </p:nvSpPr>
        <p:spPr>
          <a:xfrm>
            <a:off x="1600200" y="6429345"/>
            <a:ext cx="7162800"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00" b="0" i="0" u="none" strike="noStrike" cap="none">
                <a:solidFill>
                  <a:schemeClr val="dk1"/>
                </a:solidFill>
                <a:latin typeface="Verdana"/>
                <a:ea typeface="Verdana"/>
                <a:cs typeface="Verdana"/>
                <a:sym typeface="Verdana"/>
              </a:rPr>
              <a:t>Copyright © 2017 Pearson Education, Inc. All Rights Reserved</a:t>
            </a:r>
            <a:endParaRPr sz="1200" b="0" i="0" u="none" strike="noStrike" cap="none">
              <a:solidFill>
                <a:schemeClr val="dk1"/>
              </a:solidFill>
              <a:latin typeface="Verdana"/>
              <a:ea typeface="Verdana"/>
              <a:cs typeface="Verdana"/>
              <a:sym typeface="Verdana"/>
            </a:endParaRPr>
          </a:p>
        </p:txBody>
      </p:sp>
      <p:pic>
        <p:nvPicPr>
          <p:cNvPr id="55" name="Google Shape;55;p50" descr="Pearson Logo"/>
          <p:cNvPicPr preferRelativeResize="0"/>
          <p:nvPr/>
        </p:nvPicPr>
        <p:blipFill rotWithShape="1">
          <a:blip r:embed="rId2">
            <a:alphaModFix/>
          </a:blip>
          <a:srcRect/>
          <a:stretch/>
        </p:blipFill>
        <p:spPr>
          <a:xfrm>
            <a:off x="457200" y="6376789"/>
            <a:ext cx="918000" cy="27991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Learning Objectives and Content">
  <p:cSld name="Title + Learning Objectives and Content">
    <p:spTree>
      <p:nvGrpSpPr>
        <p:cNvPr id="1" name="Shape 56"/>
        <p:cNvGrpSpPr/>
        <p:nvPr/>
      </p:nvGrpSpPr>
      <p:grpSpPr>
        <a:xfrm>
          <a:off x="0" y="0"/>
          <a:ext cx="0" cy="0"/>
          <a:chOff x="0" y="0"/>
          <a:chExt cx="0" cy="0"/>
        </a:xfrm>
      </p:grpSpPr>
      <p:sp>
        <p:nvSpPr>
          <p:cNvPr id="57" name="Google Shape;57;p51"/>
          <p:cNvSpPr txBox="1">
            <a:spLocks noGrp="1"/>
          </p:cNvSpPr>
          <p:nvPr>
            <p:ph type="title"/>
          </p:nvPr>
        </p:nvSpPr>
        <p:spPr>
          <a:xfrm>
            <a:off x="457200" y="215372"/>
            <a:ext cx="8229600" cy="622828"/>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rgbClr val="007FA3"/>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51"/>
          <p:cNvSpPr txBox="1">
            <a:spLocks noGrp="1"/>
          </p:cNvSpPr>
          <p:nvPr>
            <p:ph type="body" idx="1"/>
          </p:nvPr>
        </p:nvSpPr>
        <p:spPr>
          <a:xfrm>
            <a:off x="457200" y="816430"/>
            <a:ext cx="8229600" cy="40277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600"/>
              <a:buNone/>
              <a:defRPr sz="1600">
                <a:solidFill>
                  <a:srgbClr val="007FA3"/>
                </a:solidFill>
              </a:defRPr>
            </a:lvl1pPr>
            <a:lvl2pPr marL="914400" lvl="1" indent="-228600" algn="l">
              <a:spcBef>
                <a:spcPts val="0"/>
              </a:spcBef>
              <a:spcAft>
                <a:spcPts val="0"/>
              </a:spcAft>
              <a:buSzPts val="2400"/>
              <a:buNone/>
              <a:defRPr sz="2400">
                <a:solidFill>
                  <a:schemeClr val="lt1"/>
                </a:solidFill>
              </a:defRPr>
            </a:lvl2pPr>
            <a:lvl3pPr marL="1371600" lvl="2" indent="-228600" algn="l">
              <a:spcBef>
                <a:spcPts val="0"/>
              </a:spcBef>
              <a:spcAft>
                <a:spcPts val="0"/>
              </a:spcAft>
              <a:buSzPts val="2400"/>
              <a:buNone/>
              <a:defRPr sz="2400">
                <a:solidFill>
                  <a:schemeClr val="lt1"/>
                </a:solidFill>
              </a:defRPr>
            </a:lvl3pPr>
            <a:lvl4pPr marL="1828800" lvl="3" indent="-228600" algn="l">
              <a:spcBef>
                <a:spcPts val="0"/>
              </a:spcBef>
              <a:spcAft>
                <a:spcPts val="0"/>
              </a:spcAft>
              <a:buSzPts val="2400"/>
              <a:buNone/>
              <a:defRPr sz="2400">
                <a:solidFill>
                  <a:schemeClr val="lt1"/>
                </a:solidFill>
              </a:defRPr>
            </a:lvl4pPr>
            <a:lvl5pPr marL="2286000" lvl="4" indent="-228600" algn="l">
              <a:spcBef>
                <a:spcPts val="0"/>
              </a:spcBef>
              <a:spcAft>
                <a:spcPts val="0"/>
              </a:spcAft>
              <a:buSzPts val="2400"/>
              <a:buNone/>
              <a:defRPr sz="2400">
                <a:solidFill>
                  <a:schemeClr val="lt1"/>
                </a:solidFill>
              </a:defRPr>
            </a:lvl5pPr>
            <a:lvl6pPr marL="2743200" lvl="5" indent="-228600" algn="l">
              <a:spcBef>
                <a:spcPts val="0"/>
              </a:spcBef>
              <a:spcAft>
                <a:spcPts val="0"/>
              </a:spcAft>
              <a:buSzPts val="2400"/>
              <a:buNone/>
              <a:defRPr sz="2400">
                <a:solidFill>
                  <a:schemeClr val="lt1"/>
                </a:solidFill>
              </a:defRPr>
            </a:lvl6pPr>
            <a:lvl7pPr marL="3200400" lvl="6" indent="-228600" algn="l">
              <a:spcBef>
                <a:spcPts val="0"/>
              </a:spcBef>
              <a:spcAft>
                <a:spcPts val="0"/>
              </a:spcAft>
              <a:buSzPts val="2400"/>
              <a:buNone/>
              <a:defRPr sz="2400">
                <a:solidFill>
                  <a:schemeClr val="lt1"/>
                </a:solidFill>
              </a:defRPr>
            </a:lvl7pPr>
            <a:lvl8pPr marL="3657600" lvl="7" indent="-228600" algn="l">
              <a:spcBef>
                <a:spcPts val="0"/>
              </a:spcBef>
              <a:spcAft>
                <a:spcPts val="0"/>
              </a:spcAft>
              <a:buSzPts val="2400"/>
              <a:buNone/>
              <a:defRPr sz="2400">
                <a:solidFill>
                  <a:schemeClr val="lt1"/>
                </a:solidFill>
              </a:defRPr>
            </a:lvl8pPr>
            <a:lvl9pPr marL="4114800" lvl="8" indent="-228600" algn="l">
              <a:spcBef>
                <a:spcPts val="0"/>
              </a:spcBef>
              <a:spcAft>
                <a:spcPts val="0"/>
              </a:spcAft>
              <a:buSzPts val="2400"/>
              <a:buNone/>
              <a:defRPr sz="2400">
                <a:solidFill>
                  <a:schemeClr val="lt1"/>
                </a:solidFill>
              </a:defRPr>
            </a:lvl9pPr>
          </a:lstStyle>
          <a:p>
            <a:endParaRPr/>
          </a:p>
        </p:txBody>
      </p:sp>
      <p:sp>
        <p:nvSpPr>
          <p:cNvPr id="59" name="Google Shape;59;p51"/>
          <p:cNvSpPr txBox="1">
            <a:spLocks noGrp="1"/>
          </p:cNvSpPr>
          <p:nvPr>
            <p:ph type="body" idx="2"/>
          </p:nvPr>
        </p:nvSpPr>
        <p:spPr>
          <a:xfrm>
            <a:off x="457200" y="1600200"/>
            <a:ext cx="8229600" cy="4525963"/>
          </a:xfrm>
          <a:prstGeom prst="rect">
            <a:avLst/>
          </a:prstGeom>
          <a:noFill/>
          <a:ln>
            <a:noFill/>
          </a:ln>
        </p:spPr>
        <p:txBody>
          <a:bodyPr spcFirstLastPara="1" wrap="square" lIns="0" tIns="0" rIns="0" bIns="0" anchor="t" anchorCtr="0">
            <a:noAutofit/>
          </a:bodyPr>
          <a:lstStyle>
            <a:lvl1pPr marL="457200" lvl="0" indent="-342900" algn="l">
              <a:spcBef>
                <a:spcPts val="1500"/>
              </a:spcBef>
              <a:spcAft>
                <a:spcPts val="0"/>
              </a:spcAft>
              <a:buSzPts val="1800"/>
              <a:buChar char="•"/>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30200" algn="l">
              <a:spcBef>
                <a:spcPts val="600"/>
              </a:spcBef>
              <a:spcAft>
                <a:spcPts val="0"/>
              </a:spcAft>
              <a:buSzPts val="1600"/>
              <a:buChar char="•"/>
              <a:defRPr/>
            </a:lvl5pPr>
            <a:lvl6pPr marL="2743200" lvl="5" indent="-330200" algn="l">
              <a:spcBef>
                <a:spcPts val="300"/>
              </a:spcBef>
              <a:spcAft>
                <a:spcPts val="0"/>
              </a:spcAft>
              <a:buSzPts val="1600"/>
              <a:buChar char="•"/>
              <a:defRPr/>
            </a:lvl6pPr>
            <a:lvl7pPr marL="3200400" lvl="6" indent="-330200" algn="l">
              <a:spcBef>
                <a:spcPts val="300"/>
              </a:spcBef>
              <a:spcAft>
                <a:spcPts val="0"/>
              </a:spcAft>
              <a:buSzPts val="1600"/>
              <a:buChar char="•"/>
              <a:defRPr/>
            </a:lvl7pPr>
            <a:lvl8pPr marL="3657600" lvl="7" indent="-330200" algn="l">
              <a:spcBef>
                <a:spcPts val="300"/>
              </a:spcBef>
              <a:spcAft>
                <a:spcPts val="0"/>
              </a:spcAft>
              <a:buSzPts val="1600"/>
              <a:buChar char="•"/>
              <a:defRPr/>
            </a:lvl8pPr>
            <a:lvl9pPr marL="4114800" lvl="8" indent="-330200" algn="l">
              <a:spcBef>
                <a:spcPts val="300"/>
              </a:spcBef>
              <a:spcAft>
                <a:spcPts val="0"/>
              </a:spcAft>
              <a:buSzPts val="1600"/>
              <a:buChar char="•"/>
              <a:defRPr/>
            </a:lvl9pPr>
          </a:lstStyle>
          <a:p>
            <a:endParaRPr/>
          </a:p>
        </p:txBody>
      </p:sp>
      <p:sp>
        <p:nvSpPr>
          <p:cNvPr id="60" name="Google Shape;60;p51"/>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51"/>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51"/>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ntent">
  <p:cSld name="Title and Two Content">
    <p:spTree>
      <p:nvGrpSpPr>
        <p:cNvPr id="1" name="Shape 63"/>
        <p:cNvGrpSpPr/>
        <p:nvPr/>
      </p:nvGrpSpPr>
      <p:grpSpPr>
        <a:xfrm>
          <a:off x="0" y="0"/>
          <a:ext cx="0" cy="0"/>
          <a:chOff x="0" y="0"/>
          <a:chExt cx="0" cy="0"/>
        </a:xfrm>
      </p:grpSpPr>
      <p:sp>
        <p:nvSpPr>
          <p:cNvPr id="64" name="Google Shape;64;p52"/>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007FA3"/>
              </a:buClr>
              <a:buSzPts val="3400"/>
              <a:buFont typeface="Times New Roman"/>
              <a:buNone/>
              <a:defRPr sz="3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52"/>
          <p:cNvSpPr txBox="1">
            <a:spLocks noGrp="1"/>
          </p:cNvSpPr>
          <p:nvPr>
            <p:ph type="body" idx="1"/>
          </p:nvPr>
        </p:nvSpPr>
        <p:spPr>
          <a:xfrm>
            <a:off x="457200" y="1600201"/>
            <a:ext cx="8229600" cy="609600"/>
          </a:xfrm>
          <a:prstGeom prst="rect">
            <a:avLst/>
          </a:prstGeom>
          <a:noFill/>
          <a:ln>
            <a:noFill/>
          </a:ln>
        </p:spPr>
        <p:txBody>
          <a:bodyPr spcFirstLastPara="1" wrap="square" lIns="0" tIns="0" rIns="0" bIns="0" anchor="t" anchorCtr="0">
            <a:noAutofit/>
          </a:bodyPr>
          <a:lstStyle>
            <a:lvl1pPr marL="457200" lvl="0" indent="-330200" algn="l">
              <a:spcBef>
                <a:spcPts val="1500"/>
              </a:spcBef>
              <a:spcAft>
                <a:spcPts val="0"/>
              </a:spcAft>
              <a:buSzPts val="1600"/>
              <a:buChar char="•"/>
              <a:defRPr sz="1600"/>
            </a:lvl1pPr>
            <a:lvl2pPr marL="914400" lvl="1" indent="-330200" algn="l">
              <a:spcBef>
                <a:spcPts val="600"/>
              </a:spcBef>
              <a:spcAft>
                <a:spcPts val="0"/>
              </a:spcAft>
              <a:buSzPts val="1600"/>
              <a:buChar char="–"/>
              <a:defRPr sz="1600"/>
            </a:lvl2pPr>
            <a:lvl3pPr marL="1371600" lvl="2" indent="-330200" algn="l">
              <a:spcBef>
                <a:spcPts val="600"/>
              </a:spcBef>
              <a:spcAft>
                <a:spcPts val="0"/>
              </a:spcAft>
              <a:buSzPts val="1600"/>
              <a:buChar char="▪"/>
              <a:defRPr sz="1600"/>
            </a:lvl3pPr>
            <a:lvl4pPr marL="1828800" lvl="3" indent="-330200" algn="l">
              <a:spcBef>
                <a:spcPts val="600"/>
              </a:spcBef>
              <a:spcAft>
                <a:spcPts val="0"/>
              </a:spcAft>
              <a:buSzPts val="1600"/>
              <a:buChar char="–"/>
              <a:defRPr sz="1600"/>
            </a:lvl4pPr>
            <a:lvl5pPr marL="2286000" lvl="4" indent="-330200" algn="l">
              <a:spcBef>
                <a:spcPts val="600"/>
              </a:spcBef>
              <a:spcAft>
                <a:spcPts val="0"/>
              </a:spcAft>
              <a:buSzPts val="1600"/>
              <a:buChar char="•"/>
              <a:defRPr sz="1600"/>
            </a:lvl5pPr>
            <a:lvl6pPr marL="2743200" lvl="5" indent="-317500" algn="l">
              <a:spcBef>
                <a:spcPts val="300"/>
              </a:spcBef>
              <a:spcAft>
                <a:spcPts val="0"/>
              </a:spcAft>
              <a:buSzPts val="1400"/>
              <a:buChar char="•"/>
              <a:defRPr sz="1400"/>
            </a:lvl6pPr>
            <a:lvl7pPr marL="3200400" lvl="6" indent="-317500" algn="l">
              <a:spcBef>
                <a:spcPts val="300"/>
              </a:spcBef>
              <a:spcAft>
                <a:spcPts val="0"/>
              </a:spcAft>
              <a:buSzPts val="1400"/>
              <a:buChar char="•"/>
              <a:defRPr sz="1400"/>
            </a:lvl7pPr>
            <a:lvl8pPr marL="3657600" lvl="7" indent="-317500" algn="l">
              <a:spcBef>
                <a:spcPts val="300"/>
              </a:spcBef>
              <a:spcAft>
                <a:spcPts val="0"/>
              </a:spcAft>
              <a:buSzPts val="1400"/>
              <a:buChar char="•"/>
              <a:defRPr sz="1400"/>
            </a:lvl8pPr>
            <a:lvl9pPr marL="4114800" lvl="8" indent="-317500" algn="l">
              <a:spcBef>
                <a:spcPts val="300"/>
              </a:spcBef>
              <a:spcAft>
                <a:spcPts val="0"/>
              </a:spcAft>
              <a:buSzPts val="1400"/>
              <a:buChar char="•"/>
              <a:defRPr sz="1400"/>
            </a:lvl9pPr>
          </a:lstStyle>
          <a:p>
            <a:endParaRPr/>
          </a:p>
        </p:txBody>
      </p:sp>
      <p:sp>
        <p:nvSpPr>
          <p:cNvPr id="66" name="Google Shape;66;p52"/>
          <p:cNvSpPr txBox="1">
            <a:spLocks noGrp="1"/>
          </p:cNvSpPr>
          <p:nvPr>
            <p:ph type="body" idx="2"/>
          </p:nvPr>
        </p:nvSpPr>
        <p:spPr>
          <a:xfrm>
            <a:off x="457200" y="2362201"/>
            <a:ext cx="8229600" cy="533400"/>
          </a:xfrm>
          <a:prstGeom prst="rect">
            <a:avLst/>
          </a:prstGeom>
          <a:noFill/>
          <a:ln>
            <a:noFill/>
          </a:ln>
        </p:spPr>
        <p:txBody>
          <a:bodyPr spcFirstLastPara="1" wrap="square" lIns="0" tIns="0" rIns="0" bIns="0" anchor="t" anchorCtr="0">
            <a:noAutofit/>
          </a:bodyPr>
          <a:lstStyle>
            <a:lvl1pPr marL="457200" lvl="0" indent="-330200" algn="l">
              <a:spcBef>
                <a:spcPts val="1500"/>
              </a:spcBef>
              <a:spcAft>
                <a:spcPts val="0"/>
              </a:spcAft>
              <a:buSzPts val="1600"/>
              <a:buChar char="•"/>
              <a:defRPr sz="1600"/>
            </a:lvl1pPr>
            <a:lvl2pPr marL="914400" lvl="1" indent="-330200" algn="l">
              <a:spcBef>
                <a:spcPts val="600"/>
              </a:spcBef>
              <a:spcAft>
                <a:spcPts val="0"/>
              </a:spcAft>
              <a:buSzPts val="1600"/>
              <a:buChar char="–"/>
              <a:defRPr sz="1600"/>
            </a:lvl2pPr>
            <a:lvl3pPr marL="1371600" lvl="2" indent="-330200" algn="l">
              <a:spcBef>
                <a:spcPts val="600"/>
              </a:spcBef>
              <a:spcAft>
                <a:spcPts val="0"/>
              </a:spcAft>
              <a:buSzPts val="1600"/>
              <a:buChar char="▪"/>
              <a:defRPr sz="1600"/>
            </a:lvl3pPr>
            <a:lvl4pPr marL="1828800" lvl="3" indent="-330200" algn="l">
              <a:spcBef>
                <a:spcPts val="600"/>
              </a:spcBef>
              <a:spcAft>
                <a:spcPts val="0"/>
              </a:spcAft>
              <a:buSzPts val="1600"/>
              <a:buChar char="–"/>
              <a:defRPr sz="1600"/>
            </a:lvl4pPr>
            <a:lvl5pPr marL="2286000" lvl="4" indent="-330200" algn="l">
              <a:spcBef>
                <a:spcPts val="600"/>
              </a:spcBef>
              <a:spcAft>
                <a:spcPts val="0"/>
              </a:spcAft>
              <a:buSzPts val="1600"/>
              <a:buChar char="•"/>
              <a:defRPr sz="1600"/>
            </a:lvl5pPr>
            <a:lvl6pPr marL="2743200" lvl="5" indent="-317500" algn="l">
              <a:spcBef>
                <a:spcPts val="300"/>
              </a:spcBef>
              <a:spcAft>
                <a:spcPts val="0"/>
              </a:spcAft>
              <a:buSzPts val="1400"/>
              <a:buChar char="•"/>
              <a:defRPr sz="1400"/>
            </a:lvl6pPr>
            <a:lvl7pPr marL="3200400" lvl="6" indent="-317500" algn="l">
              <a:spcBef>
                <a:spcPts val="300"/>
              </a:spcBef>
              <a:spcAft>
                <a:spcPts val="0"/>
              </a:spcAft>
              <a:buSzPts val="1400"/>
              <a:buChar char="•"/>
              <a:defRPr sz="1400"/>
            </a:lvl7pPr>
            <a:lvl8pPr marL="3657600" lvl="7" indent="-317500" algn="l">
              <a:spcBef>
                <a:spcPts val="300"/>
              </a:spcBef>
              <a:spcAft>
                <a:spcPts val="0"/>
              </a:spcAft>
              <a:buSzPts val="1400"/>
              <a:buChar char="•"/>
              <a:defRPr sz="1400"/>
            </a:lvl8pPr>
            <a:lvl9pPr marL="4114800" lvl="8" indent="-317500" algn="l">
              <a:spcBef>
                <a:spcPts val="300"/>
              </a:spcBef>
              <a:spcAft>
                <a:spcPts val="0"/>
              </a:spcAft>
              <a:buSzPts val="1400"/>
              <a:buChar char="•"/>
              <a:defRPr sz="1400"/>
            </a:lvl9pPr>
          </a:lstStyle>
          <a:p>
            <a:endParaRPr/>
          </a:p>
        </p:txBody>
      </p:sp>
      <p:sp>
        <p:nvSpPr>
          <p:cNvPr id="67" name="Google Shape;67;p52"/>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52"/>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52"/>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70" name="Google Shape;70;p52"/>
          <p:cNvSpPr txBox="1">
            <a:spLocks noGrp="1"/>
          </p:cNvSpPr>
          <p:nvPr>
            <p:ph type="body" idx="3"/>
          </p:nvPr>
        </p:nvSpPr>
        <p:spPr>
          <a:xfrm>
            <a:off x="457200" y="3048000"/>
            <a:ext cx="8229600" cy="533400"/>
          </a:xfrm>
          <a:prstGeom prst="rect">
            <a:avLst/>
          </a:prstGeom>
          <a:noFill/>
          <a:ln>
            <a:noFill/>
          </a:ln>
        </p:spPr>
        <p:txBody>
          <a:bodyPr spcFirstLastPara="1" wrap="square" lIns="0" tIns="0" rIns="0" bIns="0" anchor="t" anchorCtr="0">
            <a:noAutofit/>
          </a:bodyPr>
          <a:lstStyle>
            <a:lvl1pPr marL="457200" lvl="0" indent="-330200" algn="l">
              <a:spcBef>
                <a:spcPts val="1500"/>
              </a:spcBef>
              <a:spcAft>
                <a:spcPts val="0"/>
              </a:spcAft>
              <a:buSzPts val="1600"/>
              <a:buChar char="•"/>
              <a:defRPr sz="1600"/>
            </a:lvl1pPr>
            <a:lvl2pPr marL="914400" lvl="1" indent="-330200" algn="l">
              <a:spcBef>
                <a:spcPts val="600"/>
              </a:spcBef>
              <a:spcAft>
                <a:spcPts val="0"/>
              </a:spcAft>
              <a:buSzPts val="1600"/>
              <a:buChar char="–"/>
              <a:defRPr sz="1600"/>
            </a:lvl2pPr>
            <a:lvl3pPr marL="1371600" lvl="2" indent="-330200" algn="l">
              <a:spcBef>
                <a:spcPts val="600"/>
              </a:spcBef>
              <a:spcAft>
                <a:spcPts val="0"/>
              </a:spcAft>
              <a:buSzPts val="1600"/>
              <a:buChar char="▪"/>
              <a:defRPr sz="1600"/>
            </a:lvl3pPr>
            <a:lvl4pPr marL="1828800" lvl="3" indent="-330200" algn="l">
              <a:spcBef>
                <a:spcPts val="600"/>
              </a:spcBef>
              <a:spcAft>
                <a:spcPts val="0"/>
              </a:spcAft>
              <a:buSzPts val="1600"/>
              <a:buChar char="–"/>
              <a:defRPr sz="1600"/>
            </a:lvl4pPr>
            <a:lvl5pPr marL="2286000" lvl="4" indent="-330200" algn="l">
              <a:spcBef>
                <a:spcPts val="600"/>
              </a:spcBef>
              <a:spcAft>
                <a:spcPts val="0"/>
              </a:spcAft>
              <a:buSzPts val="1600"/>
              <a:buChar char="•"/>
              <a:defRPr sz="1600"/>
            </a:lvl5pPr>
            <a:lvl6pPr marL="2743200" lvl="5" indent="-317500" algn="l">
              <a:spcBef>
                <a:spcPts val="300"/>
              </a:spcBef>
              <a:spcAft>
                <a:spcPts val="0"/>
              </a:spcAft>
              <a:buSzPts val="1400"/>
              <a:buChar char="•"/>
              <a:defRPr sz="1400"/>
            </a:lvl6pPr>
            <a:lvl7pPr marL="3200400" lvl="6" indent="-317500" algn="l">
              <a:spcBef>
                <a:spcPts val="300"/>
              </a:spcBef>
              <a:spcAft>
                <a:spcPts val="0"/>
              </a:spcAft>
              <a:buSzPts val="1400"/>
              <a:buChar char="•"/>
              <a:defRPr sz="1400"/>
            </a:lvl7pPr>
            <a:lvl8pPr marL="3657600" lvl="7" indent="-317500" algn="l">
              <a:spcBef>
                <a:spcPts val="300"/>
              </a:spcBef>
              <a:spcAft>
                <a:spcPts val="0"/>
              </a:spcAft>
              <a:buSzPts val="1400"/>
              <a:buChar char="•"/>
              <a:defRPr sz="1400"/>
            </a:lvl8pPr>
            <a:lvl9pPr marL="4114800" lvl="8" indent="-317500" algn="l">
              <a:spcBef>
                <a:spcPts val="300"/>
              </a:spcBef>
              <a:spcAft>
                <a:spcPts val="0"/>
              </a:spcAft>
              <a:buSzPts val="1400"/>
              <a:buChar char="•"/>
              <a:defRPr sz="1400"/>
            </a:lvl9pPr>
          </a:lstStyle>
          <a:p>
            <a:endParaRPr/>
          </a:p>
        </p:txBody>
      </p:sp>
      <p:sp>
        <p:nvSpPr>
          <p:cNvPr id="71" name="Google Shape;71;p52"/>
          <p:cNvSpPr txBox="1">
            <a:spLocks noGrp="1"/>
          </p:cNvSpPr>
          <p:nvPr>
            <p:ph type="body" idx="4"/>
          </p:nvPr>
        </p:nvSpPr>
        <p:spPr>
          <a:xfrm>
            <a:off x="457200" y="3810000"/>
            <a:ext cx="8229600" cy="533400"/>
          </a:xfrm>
          <a:prstGeom prst="rect">
            <a:avLst/>
          </a:prstGeom>
          <a:noFill/>
          <a:ln>
            <a:noFill/>
          </a:ln>
        </p:spPr>
        <p:txBody>
          <a:bodyPr spcFirstLastPara="1" wrap="square" lIns="0" tIns="0" rIns="0" bIns="0" anchor="t" anchorCtr="0">
            <a:noAutofit/>
          </a:bodyPr>
          <a:lstStyle>
            <a:lvl1pPr marL="457200" lvl="0" indent="-330200" algn="l">
              <a:spcBef>
                <a:spcPts val="1500"/>
              </a:spcBef>
              <a:spcAft>
                <a:spcPts val="0"/>
              </a:spcAft>
              <a:buSzPts val="1600"/>
              <a:buChar char="•"/>
              <a:defRPr sz="1600"/>
            </a:lvl1pPr>
            <a:lvl2pPr marL="914400" lvl="1" indent="-330200" algn="l">
              <a:spcBef>
                <a:spcPts val="600"/>
              </a:spcBef>
              <a:spcAft>
                <a:spcPts val="0"/>
              </a:spcAft>
              <a:buSzPts val="1600"/>
              <a:buChar char="–"/>
              <a:defRPr sz="1600"/>
            </a:lvl2pPr>
            <a:lvl3pPr marL="1371600" lvl="2" indent="-330200" algn="l">
              <a:spcBef>
                <a:spcPts val="600"/>
              </a:spcBef>
              <a:spcAft>
                <a:spcPts val="0"/>
              </a:spcAft>
              <a:buSzPts val="1600"/>
              <a:buChar char="▪"/>
              <a:defRPr sz="1600"/>
            </a:lvl3pPr>
            <a:lvl4pPr marL="1828800" lvl="3" indent="-330200" algn="l">
              <a:spcBef>
                <a:spcPts val="600"/>
              </a:spcBef>
              <a:spcAft>
                <a:spcPts val="0"/>
              </a:spcAft>
              <a:buSzPts val="1600"/>
              <a:buChar char="–"/>
              <a:defRPr sz="1600"/>
            </a:lvl4pPr>
            <a:lvl5pPr marL="2286000" lvl="4" indent="-330200" algn="l">
              <a:spcBef>
                <a:spcPts val="600"/>
              </a:spcBef>
              <a:spcAft>
                <a:spcPts val="0"/>
              </a:spcAft>
              <a:buSzPts val="1600"/>
              <a:buChar char="•"/>
              <a:defRPr sz="1600"/>
            </a:lvl5pPr>
            <a:lvl6pPr marL="2743200" lvl="5" indent="-317500" algn="l">
              <a:spcBef>
                <a:spcPts val="300"/>
              </a:spcBef>
              <a:spcAft>
                <a:spcPts val="0"/>
              </a:spcAft>
              <a:buSzPts val="1400"/>
              <a:buChar char="•"/>
              <a:defRPr sz="1400"/>
            </a:lvl6pPr>
            <a:lvl7pPr marL="3200400" lvl="6" indent="-317500" algn="l">
              <a:spcBef>
                <a:spcPts val="300"/>
              </a:spcBef>
              <a:spcAft>
                <a:spcPts val="0"/>
              </a:spcAft>
              <a:buSzPts val="1400"/>
              <a:buChar char="•"/>
              <a:defRPr sz="1400"/>
            </a:lvl7pPr>
            <a:lvl8pPr marL="3657600" lvl="7" indent="-317500" algn="l">
              <a:spcBef>
                <a:spcPts val="300"/>
              </a:spcBef>
              <a:spcAft>
                <a:spcPts val="0"/>
              </a:spcAft>
              <a:buSzPts val="1400"/>
              <a:buChar char="•"/>
              <a:defRPr sz="1400"/>
            </a:lvl8pPr>
            <a:lvl9pPr marL="4114800" lvl="8" indent="-317500" algn="l">
              <a:spcBef>
                <a:spcPts val="300"/>
              </a:spcBef>
              <a:spcAft>
                <a:spcPts val="0"/>
              </a:spcAft>
              <a:buSzPts val="1400"/>
              <a:buChar char="•"/>
              <a:defRPr sz="1400"/>
            </a:lvl9pPr>
          </a:lstStyle>
          <a:p>
            <a:endParaRPr/>
          </a:p>
        </p:txBody>
      </p:sp>
      <p:sp>
        <p:nvSpPr>
          <p:cNvPr id="72" name="Google Shape;72;p52"/>
          <p:cNvSpPr txBox="1">
            <a:spLocks noGrp="1"/>
          </p:cNvSpPr>
          <p:nvPr>
            <p:ph type="body" idx="5"/>
          </p:nvPr>
        </p:nvSpPr>
        <p:spPr>
          <a:xfrm>
            <a:off x="457200" y="4648200"/>
            <a:ext cx="8229600" cy="533400"/>
          </a:xfrm>
          <a:prstGeom prst="rect">
            <a:avLst/>
          </a:prstGeom>
          <a:noFill/>
          <a:ln>
            <a:noFill/>
          </a:ln>
        </p:spPr>
        <p:txBody>
          <a:bodyPr spcFirstLastPara="1" wrap="square" lIns="0" tIns="0" rIns="0" bIns="0" anchor="t" anchorCtr="0">
            <a:noAutofit/>
          </a:bodyPr>
          <a:lstStyle>
            <a:lvl1pPr marL="457200" lvl="0" indent="-330200" algn="l">
              <a:spcBef>
                <a:spcPts val="1500"/>
              </a:spcBef>
              <a:spcAft>
                <a:spcPts val="0"/>
              </a:spcAft>
              <a:buSzPts val="1600"/>
              <a:buChar char="•"/>
              <a:defRPr sz="1600"/>
            </a:lvl1pPr>
            <a:lvl2pPr marL="914400" lvl="1" indent="-330200" algn="l">
              <a:spcBef>
                <a:spcPts val="600"/>
              </a:spcBef>
              <a:spcAft>
                <a:spcPts val="0"/>
              </a:spcAft>
              <a:buSzPts val="1600"/>
              <a:buChar char="–"/>
              <a:defRPr sz="1600"/>
            </a:lvl2pPr>
            <a:lvl3pPr marL="1371600" lvl="2" indent="-330200" algn="l">
              <a:spcBef>
                <a:spcPts val="600"/>
              </a:spcBef>
              <a:spcAft>
                <a:spcPts val="0"/>
              </a:spcAft>
              <a:buSzPts val="1600"/>
              <a:buChar char="▪"/>
              <a:defRPr sz="1600"/>
            </a:lvl3pPr>
            <a:lvl4pPr marL="1828800" lvl="3" indent="-330200" algn="l">
              <a:spcBef>
                <a:spcPts val="600"/>
              </a:spcBef>
              <a:spcAft>
                <a:spcPts val="0"/>
              </a:spcAft>
              <a:buSzPts val="1600"/>
              <a:buChar char="–"/>
              <a:defRPr sz="1600"/>
            </a:lvl4pPr>
            <a:lvl5pPr marL="2286000" lvl="4" indent="-330200" algn="l">
              <a:spcBef>
                <a:spcPts val="600"/>
              </a:spcBef>
              <a:spcAft>
                <a:spcPts val="0"/>
              </a:spcAft>
              <a:buSzPts val="1600"/>
              <a:buChar char="•"/>
              <a:defRPr sz="1600"/>
            </a:lvl5pPr>
            <a:lvl6pPr marL="2743200" lvl="5" indent="-317500" algn="l">
              <a:spcBef>
                <a:spcPts val="300"/>
              </a:spcBef>
              <a:spcAft>
                <a:spcPts val="0"/>
              </a:spcAft>
              <a:buSzPts val="1400"/>
              <a:buChar char="•"/>
              <a:defRPr sz="1400"/>
            </a:lvl6pPr>
            <a:lvl7pPr marL="3200400" lvl="6" indent="-317500" algn="l">
              <a:spcBef>
                <a:spcPts val="300"/>
              </a:spcBef>
              <a:spcAft>
                <a:spcPts val="0"/>
              </a:spcAft>
              <a:buSzPts val="1400"/>
              <a:buChar char="•"/>
              <a:defRPr sz="1400"/>
            </a:lvl7pPr>
            <a:lvl8pPr marL="3657600" lvl="7" indent="-317500" algn="l">
              <a:spcBef>
                <a:spcPts val="300"/>
              </a:spcBef>
              <a:spcAft>
                <a:spcPts val="0"/>
              </a:spcAft>
              <a:buSzPts val="1400"/>
              <a:buChar char="•"/>
              <a:defRPr sz="1400"/>
            </a:lvl8pPr>
            <a:lvl9pPr marL="4114800" lvl="8" indent="-317500" algn="l">
              <a:spcBef>
                <a:spcPts val="300"/>
              </a:spcBef>
              <a:spcAft>
                <a:spcPts val="0"/>
              </a:spcAft>
              <a:buSzPts val="1400"/>
              <a:buChar char="•"/>
              <a:defRPr sz="1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and Two Content">
  <p:cSld name="1_Title and Two Content">
    <p:spTree>
      <p:nvGrpSpPr>
        <p:cNvPr id="1" name="Shape 73"/>
        <p:cNvGrpSpPr/>
        <p:nvPr/>
      </p:nvGrpSpPr>
      <p:grpSpPr>
        <a:xfrm>
          <a:off x="0" y="0"/>
          <a:ext cx="0" cy="0"/>
          <a:chOff x="0" y="0"/>
          <a:chExt cx="0" cy="0"/>
        </a:xfrm>
      </p:grpSpPr>
      <p:sp>
        <p:nvSpPr>
          <p:cNvPr id="74" name="Google Shape;74;p53"/>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007FA3"/>
              </a:buClr>
              <a:buSzPts val="3400"/>
              <a:buFont typeface="Times New Roman"/>
              <a:buNone/>
              <a:defRPr sz="3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53"/>
          <p:cNvSpPr txBox="1">
            <a:spLocks noGrp="1"/>
          </p:cNvSpPr>
          <p:nvPr>
            <p:ph type="body" idx="1"/>
          </p:nvPr>
        </p:nvSpPr>
        <p:spPr>
          <a:xfrm>
            <a:off x="457200" y="1600200"/>
            <a:ext cx="8229600" cy="2163763"/>
          </a:xfrm>
          <a:prstGeom prst="rect">
            <a:avLst/>
          </a:prstGeom>
          <a:noFill/>
          <a:ln>
            <a:noFill/>
          </a:ln>
        </p:spPr>
        <p:txBody>
          <a:bodyPr spcFirstLastPara="1" wrap="square" lIns="0" tIns="0" rIns="0" bIns="0" anchor="t" anchorCtr="0">
            <a:noAutofit/>
          </a:bodyPr>
          <a:lstStyle>
            <a:lvl1pPr marL="457200" lvl="0" indent="-330200" algn="l">
              <a:spcBef>
                <a:spcPts val="1500"/>
              </a:spcBef>
              <a:spcAft>
                <a:spcPts val="0"/>
              </a:spcAft>
              <a:buSzPts val="1600"/>
              <a:buChar char="•"/>
              <a:defRPr sz="1600"/>
            </a:lvl1pPr>
            <a:lvl2pPr marL="914400" lvl="1" indent="-330200" algn="l">
              <a:spcBef>
                <a:spcPts val="600"/>
              </a:spcBef>
              <a:spcAft>
                <a:spcPts val="0"/>
              </a:spcAft>
              <a:buSzPts val="1600"/>
              <a:buChar char="–"/>
              <a:defRPr sz="1600"/>
            </a:lvl2pPr>
            <a:lvl3pPr marL="1371600" lvl="2" indent="-330200" algn="l">
              <a:spcBef>
                <a:spcPts val="600"/>
              </a:spcBef>
              <a:spcAft>
                <a:spcPts val="0"/>
              </a:spcAft>
              <a:buSzPts val="1600"/>
              <a:buChar char="▪"/>
              <a:defRPr sz="1600"/>
            </a:lvl3pPr>
            <a:lvl4pPr marL="1828800" lvl="3" indent="-330200" algn="l">
              <a:spcBef>
                <a:spcPts val="600"/>
              </a:spcBef>
              <a:spcAft>
                <a:spcPts val="0"/>
              </a:spcAft>
              <a:buSzPts val="1600"/>
              <a:buChar char="–"/>
              <a:defRPr sz="1600"/>
            </a:lvl4pPr>
            <a:lvl5pPr marL="2286000" lvl="4" indent="-330200" algn="l">
              <a:spcBef>
                <a:spcPts val="600"/>
              </a:spcBef>
              <a:spcAft>
                <a:spcPts val="0"/>
              </a:spcAft>
              <a:buSzPts val="1600"/>
              <a:buChar char="•"/>
              <a:defRPr sz="1600"/>
            </a:lvl5pPr>
            <a:lvl6pPr marL="2743200" lvl="5" indent="-317500" algn="l">
              <a:spcBef>
                <a:spcPts val="300"/>
              </a:spcBef>
              <a:spcAft>
                <a:spcPts val="0"/>
              </a:spcAft>
              <a:buSzPts val="1400"/>
              <a:buChar char="•"/>
              <a:defRPr sz="1400"/>
            </a:lvl6pPr>
            <a:lvl7pPr marL="3200400" lvl="6" indent="-317500" algn="l">
              <a:spcBef>
                <a:spcPts val="300"/>
              </a:spcBef>
              <a:spcAft>
                <a:spcPts val="0"/>
              </a:spcAft>
              <a:buSzPts val="1400"/>
              <a:buChar char="•"/>
              <a:defRPr sz="1400"/>
            </a:lvl7pPr>
            <a:lvl8pPr marL="3657600" lvl="7" indent="-317500" algn="l">
              <a:spcBef>
                <a:spcPts val="300"/>
              </a:spcBef>
              <a:spcAft>
                <a:spcPts val="0"/>
              </a:spcAft>
              <a:buSzPts val="1400"/>
              <a:buChar char="•"/>
              <a:defRPr sz="1400"/>
            </a:lvl8pPr>
            <a:lvl9pPr marL="4114800" lvl="8" indent="-317500" algn="l">
              <a:spcBef>
                <a:spcPts val="300"/>
              </a:spcBef>
              <a:spcAft>
                <a:spcPts val="0"/>
              </a:spcAft>
              <a:buSzPts val="1400"/>
              <a:buChar char="•"/>
              <a:defRPr sz="1400"/>
            </a:lvl9pPr>
          </a:lstStyle>
          <a:p>
            <a:endParaRPr/>
          </a:p>
        </p:txBody>
      </p:sp>
      <p:sp>
        <p:nvSpPr>
          <p:cNvPr id="76" name="Google Shape;76;p53"/>
          <p:cNvSpPr txBox="1">
            <a:spLocks noGrp="1"/>
          </p:cNvSpPr>
          <p:nvPr>
            <p:ph type="body" idx="2"/>
          </p:nvPr>
        </p:nvSpPr>
        <p:spPr>
          <a:xfrm>
            <a:off x="457200" y="3962400"/>
            <a:ext cx="8229600" cy="2163763"/>
          </a:xfrm>
          <a:prstGeom prst="rect">
            <a:avLst/>
          </a:prstGeom>
          <a:noFill/>
          <a:ln>
            <a:noFill/>
          </a:ln>
        </p:spPr>
        <p:txBody>
          <a:bodyPr spcFirstLastPara="1" wrap="square" lIns="0" tIns="0" rIns="0" bIns="0" anchor="t" anchorCtr="0">
            <a:noAutofit/>
          </a:bodyPr>
          <a:lstStyle>
            <a:lvl1pPr marL="457200" lvl="0" indent="-330200" algn="l">
              <a:spcBef>
                <a:spcPts val="1500"/>
              </a:spcBef>
              <a:spcAft>
                <a:spcPts val="0"/>
              </a:spcAft>
              <a:buSzPts val="1600"/>
              <a:buChar char="•"/>
              <a:defRPr sz="1600"/>
            </a:lvl1pPr>
            <a:lvl2pPr marL="914400" lvl="1" indent="-330200" algn="l">
              <a:spcBef>
                <a:spcPts val="600"/>
              </a:spcBef>
              <a:spcAft>
                <a:spcPts val="0"/>
              </a:spcAft>
              <a:buSzPts val="1600"/>
              <a:buChar char="–"/>
              <a:defRPr sz="1600"/>
            </a:lvl2pPr>
            <a:lvl3pPr marL="1371600" lvl="2" indent="-330200" algn="l">
              <a:spcBef>
                <a:spcPts val="600"/>
              </a:spcBef>
              <a:spcAft>
                <a:spcPts val="0"/>
              </a:spcAft>
              <a:buSzPts val="1600"/>
              <a:buChar char="▪"/>
              <a:defRPr sz="1600"/>
            </a:lvl3pPr>
            <a:lvl4pPr marL="1828800" lvl="3" indent="-330200" algn="l">
              <a:spcBef>
                <a:spcPts val="600"/>
              </a:spcBef>
              <a:spcAft>
                <a:spcPts val="0"/>
              </a:spcAft>
              <a:buSzPts val="1600"/>
              <a:buChar char="–"/>
              <a:defRPr sz="1600"/>
            </a:lvl4pPr>
            <a:lvl5pPr marL="2286000" lvl="4" indent="-330200" algn="l">
              <a:spcBef>
                <a:spcPts val="600"/>
              </a:spcBef>
              <a:spcAft>
                <a:spcPts val="0"/>
              </a:spcAft>
              <a:buSzPts val="1600"/>
              <a:buChar char="•"/>
              <a:defRPr sz="1600"/>
            </a:lvl5pPr>
            <a:lvl6pPr marL="2743200" lvl="5" indent="-317500" algn="l">
              <a:spcBef>
                <a:spcPts val="300"/>
              </a:spcBef>
              <a:spcAft>
                <a:spcPts val="0"/>
              </a:spcAft>
              <a:buSzPts val="1400"/>
              <a:buChar char="•"/>
              <a:defRPr sz="1400"/>
            </a:lvl6pPr>
            <a:lvl7pPr marL="3200400" lvl="6" indent="-317500" algn="l">
              <a:spcBef>
                <a:spcPts val="300"/>
              </a:spcBef>
              <a:spcAft>
                <a:spcPts val="0"/>
              </a:spcAft>
              <a:buSzPts val="1400"/>
              <a:buChar char="•"/>
              <a:defRPr sz="1400"/>
            </a:lvl7pPr>
            <a:lvl8pPr marL="3657600" lvl="7" indent="-317500" algn="l">
              <a:spcBef>
                <a:spcPts val="300"/>
              </a:spcBef>
              <a:spcAft>
                <a:spcPts val="0"/>
              </a:spcAft>
              <a:buSzPts val="1400"/>
              <a:buChar char="•"/>
              <a:defRPr sz="1400"/>
            </a:lvl8pPr>
            <a:lvl9pPr marL="4114800" lvl="8" indent="-317500" algn="l">
              <a:spcBef>
                <a:spcPts val="300"/>
              </a:spcBef>
              <a:spcAft>
                <a:spcPts val="0"/>
              </a:spcAft>
              <a:buSzPts val="1400"/>
              <a:buChar char="•"/>
              <a:defRPr sz="1400"/>
            </a:lvl9pPr>
          </a:lstStyle>
          <a:p>
            <a:endParaRPr/>
          </a:p>
        </p:txBody>
      </p:sp>
      <p:sp>
        <p:nvSpPr>
          <p:cNvPr id="77" name="Google Shape;77;p53"/>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53"/>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53"/>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0"/>
        <p:cNvGrpSpPr/>
        <p:nvPr/>
      </p:nvGrpSpPr>
      <p:grpSpPr>
        <a:xfrm>
          <a:off x="0" y="0"/>
          <a:ext cx="0" cy="0"/>
          <a:chOff x="0" y="0"/>
          <a:chExt cx="0" cy="0"/>
        </a:xfrm>
      </p:grpSpPr>
      <p:sp>
        <p:nvSpPr>
          <p:cNvPr id="81" name="Google Shape;81;p54"/>
          <p:cNvSpPr txBox="1">
            <a:spLocks noGrp="1"/>
          </p:cNvSpPr>
          <p:nvPr>
            <p:ph type="title"/>
          </p:nvPr>
        </p:nvSpPr>
        <p:spPr>
          <a:xfrm>
            <a:off x="685800" y="1447800"/>
            <a:ext cx="7772400" cy="2152651"/>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007FA3"/>
              </a:buClr>
              <a:buSzPts val="3400"/>
              <a:buFont typeface="Times New Roman"/>
              <a:buNone/>
              <a:defRPr sz="3400" b="1" cap="none">
                <a:solidFill>
                  <a:srgbClr val="007FA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54"/>
          <p:cNvSpPr txBox="1">
            <a:spLocks noGrp="1"/>
          </p:cNvSpPr>
          <p:nvPr>
            <p:ph type="body" idx="1"/>
          </p:nvPr>
        </p:nvSpPr>
        <p:spPr>
          <a:xfrm>
            <a:off x="674687" y="3962400"/>
            <a:ext cx="7794627" cy="175260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600"/>
              <a:buNone/>
              <a:defRPr sz="1600">
                <a:solidFill>
                  <a:srgbClr val="007FA3"/>
                </a:solidFill>
              </a:defRPr>
            </a:lvl1pPr>
            <a:lvl2pPr marL="914400" lvl="1" indent="-228600" algn="l">
              <a:spcBef>
                <a:spcPts val="600"/>
              </a:spcBef>
              <a:spcAft>
                <a:spcPts val="0"/>
              </a:spcAft>
              <a:buSzPts val="1800"/>
              <a:buNone/>
              <a:defRPr sz="1800">
                <a:solidFill>
                  <a:srgbClr val="888888"/>
                </a:solidFill>
              </a:defRPr>
            </a:lvl2pPr>
            <a:lvl3pPr marL="1371600" lvl="2" indent="-228600" algn="l">
              <a:spcBef>
                <a:spcPts val="600"/>
              </a:spcBef>
              <a:spcAft>
                <a:spcPts val="0"/>
              </a:spcAft>
              <a:buSzPts val="1600"/>
              <a:buNone/>
              <a:defRPr sz="1600">
                <a:solidFill>
                  <a:srgbClr val="888888"/>
                </a:solidFill>
              </a:defRPr>
            </a:lvl3pPr>
            <a:lvl4pPr marL="1828800" lvl="3" indent="-228600" algn="l">
              <a:spcBef>
                <a:spcPts val="600"/>
              </a:spcBef>
              <a:spcAft>
                <a:spcPts val="0"/>
              </a:spcAft>
              <a:buSzPts val="1400"/>
              <a:buNone/>
              <a:defRPr sz="1400">
                <a:solidFill>
                  <a:srgbClr val="888888"/>
                </a:solidFill>
              </a:defRPr>
            </a:lvl4pPr>
            <a:lvl5pPr marL="2286000" lvl="4" indent="-228600" algn="l">
              <a:spcBef>
                <a:spcPts val="600"/>
              </a:spcBef>
              <a:spcAft>
                <a:spcPts val="0"/>
              </a:spcAft>
              <a:buSzPts val="1400"/>
              <a:buNone/>
              <a:defRPr sz="1400">
                <a:solidFill>
                  <a:srgbClr val="888888"/>
                </a:solidFill>
              </a:defRPr>
            </a:lvl5pPr>
            <a:lvl6pPr marL="2743200" lvl="5" indent="-228600" algn="l">
              <a:spcBef>
                <a:spcPts val="300"/>
              </a:spcBef>
              <a:spcAft>
                <a:spcPts val="0"/>
              </a:spcAft>
              <a:buSzPts val="1400"/>
              <a:buNone/>
              <a:defRPr sz="1400">
                <a:solidFill>
                  <a:srgbClr val="888888"/>
                </a:solidFill>
              </a:defRPr>
            </a:lvl6pPr>
            <a:lvl7pPr marL="3200400" lvl="6" indent="-228600" algn="l">
              <a:spcBef>
                <a:spcPts val="300"/>
              </a:spcBef>
              <a:spcAft>
                <a:spcPts val="0"/>
              </a:spcAft>
              <a:buSzPts val="1400"/>
              <a:buNone/>
              <a:defRPr sz="1400">
                <a:solidFill>
                  <a:srgbClr val="888888"/>
                </a:solidFill>
              </a:defRPr>
            </a:lvl7pPr>
            <a:lvl8pPr marL="3657600" lvl="7" indent="-228600" algn="l">
              <a:spcBef>
                <a:spcPts val="300"/>
              </a:spcBef>
              <a:spcAft>
                <a:spcPts val="0"/>
              </a:spcAft>
              <a:buSzPts val="1400"/>
              <a:buNone/>
              <a:defRPr sz="1400">
                <a:solidFill>
                  <a:srgbClr val="888888"/>
                </a:solidFill>
              </a:defRPr>
            </a:lvl8pPr>
            <a:lvl9pPr marL="4114800" lvl="8" indent="-228600" algn="l">
              <a:spcBef>
                <a:spcPts val="300"/>
              </a:spcBef>
              <a:spcAft>
                <a:spcPts val="0"/>
              </a:spcAft>
              <a:buSzPts val="1400"/>
              <a:buNone/>
              <a:defRPr sz="1400">
                <a:solidFill>
                  <a:srgbClr val="888888"/>
                </a:solidFill>
              </a:defRPr>
            </a:lvl9pPr>
          </a:lstStyle>
          <a:p>
            <a:endParaRPr/>
          </a:p>
        </p:txBody>
      </p:sp>
      <p:sp>
        <p:nvSpPr>
          <p:cNvPr id="83" name="Google Shape;83;p54"/>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54"/>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54"/>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5"/>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rgbClr val="007FA3"/>
              </a:buClr>
              <a:buSzPts val="3400"/>
              <a:buFont typeface="Times New Roman"/>
              <a:buNone/>
              <a:defRPr sz="3400" b="1" i="0" u="none" strike="noStrike" cap="none">
                <a:solidFill>
                  <a:srgbClr val="007FA3"/>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5"/>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lvl1pPr marL="457200" marR="0" lvl="0" indent="-330200" algn="l" rtl="0">
              <a:spcBef>
                <a:spcPts val="15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600"/>
              </a:spcBef>
              <a:spcAft>
                <a:spcPts val="0"/>
              </a:spcAft>
              <a:buClr>
                <a:srgbClr val="007FA3"/>
              </a:buClr>
              <a:buSzPts val="1600"/>
              <a:buFont typeface="Noto Sans Symbols"/>
              <a:buChar char="▪"/>
              <a:defRPr sz="1600" b="0" i="0" u="none" strike="noStrike" cap="none">
                <a:solidFill>
                  <a:schemeClr val="dk1"/>
                </a:solidFill>
                <a:latin typeface="Arial"/>
                <a:ea typeface="Arial"/>
                <a:cs typeface="Arial"/>
                <a:sym typeface="Arial"/>
              </a:defRPr>
            </a:lvl3pPr>
            <a:lvl4pPr marL="1828800" marR="0" lvl="3"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6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30200" algn="l" rtl="0">
              <a:spcBef>
                <a:spcPts val="3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6pPr>
            <a:lvl7pPr marL="3200400" marR="0" lvl="6" indent="-330200" algn="l" rtl="0">
              <a:spcBef>
                <a:spcPts val="3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7pPr>
            <a:lvl8pPr marL="3657600" marR="0" lvl="7" indent="-330200" algn="l" rtl="0">
              <a:spcBef>
                <a:spcPts val="3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8pPr>
            <a:lvl9pPr marL="4114800" marR="0" lvl="8" indent="-330200" algn="l" rtl="0">
              <a:spcBef>
                <a:spcPts val="300"/>
              </a:spcBef>
              <a:spcAft>
                <a:spcPts val="0"/>
              </a:spcAft>
              <a:buClr>
                <a:srgbClr val="007FA3"/>
              </a:buClr>
              <a:buSzPts val="1600"/>
              <a:buFont typeface="Arial"/>
              <a:buChar char="•"/>
              <a:defRPr sz="1600" b="0" i="0" u="none" strike="noStrike" cap="none">
                <a:solidFill>
                  <a:schemeClr val="dk1"/>
                </a:solidFill>
                <a:latin typeface="Arial"/>
                <a:ea typeface="Arial"/>
                <a:cs typeface="Arial"/>
                <a:sym typeface="Arial"/>
              </a:defRPr>
            </a:lvl9pPr>
          </a:lstStyle>
          <a:p>
            <a:endParaRPr/>
          </a:p>
        </p:txBody>
      </p:sp>
      <p:sp>
        <p:nvSpPr>
          <p:cNvPr id="12" name="Google Shape;12;p45"/>
          <p:cNvSpPr txBox="1">
            <a:spLocks noGrp="1"/>
          </p:cNvSpPr>
          <p:nvPr>
            <p:ph type="ftr" idx="11"/>
          </p:nvPr>
        </p:nvSpPr>
        <p:spPr>
          <a:xfrm>
            <a:off x="93969" y="6172200"/>
            <a:ext cx="8595360" cy="235463"/>
          </a:xfrm>
          <a:prstGeom prst="rect">
            <a:avLst/>
          </a:prstGeom>
          <a:noFill/>
          <a:ln>
            <a:noFill/>
          </a:ln>
        </p:spPr>
        <p:txBody>
          <a:bodyPr spcFirstLastPara="1" wrap="square" lIns="0" tIns="0" rIns="0" bIns="0" anchor="b" anchorCtr="0">
            <a:noAutofit/>
          </a:bodyPr>
          <a:lstStyle>
            <a:lvl1pPr marR="0" lvl="0" algn="l" rtl="0">
              <a:spcBef>
                <a:spcPts val="0"/>
              </a:spcBef>
              <a:spcAft>
                <a:spcPts val="0"/>
              </a:spcAft>
              <a:buSzPts val="1400"/>
              <a:buNone/>
              <a:defRPr sz="11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45"/>
          <p:cNvSpPr txBox="1">
            <a:spLocks noGrp="1"/>
          </p:cNvSpPr>
          <p:nvPr>
            <p:ph type="dt" idx="10"/>
          </p:nvPr>
        </p:nvSpPr>
        <p:spPr>
          <a:xfrm>
            <a:off x="6335713" y="113072"/>
            <a:ext cx="2133600" cy="18288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0" i="0" u="none" strike="noStrike" cap="none">
                <a:solidFill>
                  <a:schemeClr val="lt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45"/>
          <p:cNvSpPr txBox="1">
            <a:spLocks noGrp="1"/>
          </p:cNvSpPr>
          <p:nvPr>
            <p:ph type="sldNum" idx="12"/>
          </p:nvPr>
        </p:nvSpPr>
        <p:spPr>
          <a:xfrm>
            <a:off x="8469312" y="113072"/>
            <a:ext cx="551783" cy="18288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0" marR="0" lvl="1" indent="0" algn="r" rtl="0">
              <a:spcBef>
                <a:spcPts val="0"/>
              </a:spcBef>
              <a:buNone/>
              <a:defRPr sz="900" b="0" i="0" u="none" strike="noStrike" cap="none">
                <a:solidFill>
                  <a:schemeClr val="lt1"/>
                </a:solidFill>
                <a:latin typeface="Arial"/>
                <a:ea typeface="Arial"/>
                <a:cs typeface="Arial"/>
                <a:sym typeface="Arial"/>
              </a:defRPr>
            </a:lvl2pPr>
            <a:lvl3pPr marL="0" marR="0" lvl="2" indent="0" algn="r" rtl="0">
              <a:spcBef>
                <a:spcPts val="0"/>
              </a:spcBef>
              <a:buNone/>
              <a:defRPr sz="900" b="0" i="0" u="none" strike="noStrike" cap="none">
                <a:solidFill>
                  <a:schemeClr val="lt1"/>
                </a:solidFill>
                <a:latin typeface="Arial"/>
                <a:ea typeface="Arial"/>
                <a:cs typeface="Arial"/>
                <a:sym typeface="Arial"/>
              </a:defRPr>
            </a:lvl3pPr>
            <a:lvl4pPr marL="0" marR="0" lvl="3" indent="0" algn="r" rtl="0">
              <a:spcBef>
                <a:spcPts val="0"/>
              </a:spcBef>
              <a:buNone/>
              <a:defRPr sz="900" b="0" i="0" u="none" strike="noStrike" cap="none">
                <a:solidFill>
                  <a:schemeClr val="lt1"/>
                </a:solidFill>
                <a:latin typeface="Arial"/>
                <a:ea typeface="Arial"/>
                <a:cs typeface="Arial"/>
                <a:sym typeface="Arial"/>
              </a:defRPr>
            </a:lvl4pPr>
            <a:lvl5pPr marL="0" marR="0" lvl="4" indent="0" algn="r" rtl="0">
              <a:spcBef>
                <a:spcPts val="0"/>
              </a:spcBef>
              <a:buNone/>
              <a:defRPr sz="900" b="0" i="0" u="none" strike="noStrike" cap="none">
                <a:solidFill>
                  <a:schemeClr val="lt1"/>
                </a:solidFill>
                <a:latin typeface="Arial"/>
                <a:ea typeface="Arial"/>
                <a:cs typeface="Arial"/>
                <a:sym typeface="Arial"/>
              </a:defRPr>
            </a:lvl5pPr>
            <a:lvl6pPr marL="0" marR="0" lvl="5" indent="0" algn="r" rtl="0">
              <a:spcBef>
                <a:spcPts val="0"/>
              </a:spcBef>
              <a:buNone/>
              <a:defRPr sz="900" b="0" i="0" u="none" strike="noStrike" cap="none">
                <a:solidFill>
                  <a:schemeClr val="lt1"/>
                </a:solidFill>
                <a:latin typeface="Arial"/>
                <a:ea typeface="Arial"/>
                <a:cs typeface="Arial"/>
                <a:sym typeface="Arial"/>
              </a:defRPr>
            </a:lvl6pPr>
            <a:lvl7pPr marL="0" marR="0" lvl="6" indent="0" algn="r" rtl="0">
              <a:spcBef>
                <a:spcPts val="0"/>
              </a:spcBef>
              <a:buNone/>
              <a:defRPr sz="900" b="0" i="0" u="none" strike="noStrike" cap="none">
                <a:solidFill>
                  <a:schemeClr val="lt1"/>
                </a:solidFill>
                <a:latin typeface="Arial"/>
                <a:ea typeface="Arial"/>
                <a:cs typeface="Arial"/>
                <a:sym typeface="Arial"/>
              </a:defRPr>
            </a:lvl7pPr>
            <a:lvl8pPr marL="0" marR="0" lvl="7" indent="0" algn="r" rtl="0">
              <a:spcBef>
                <a:spcPts val="0"/>
              </a:spcBef>
              <a:buNone/>
              <a:defRPr sz="900" b="0" i="0" u="none" strike="noStrike" cap="none">
                <a:solidFill>
                  <a:schemeClr val="lt1"/>
                </a:solidFill>
                <a:latin typeface="Arial"/>
                <a:ea typeface="Arial"/>
                <a:cs typeface="Arial"/>
                <a:sym typeface="Arial"/>
              </a:defRPr>
            </a:lvl8pPr>
            <a:lvl9pPr marL="0" marR="0" lvl="8" indent="0" algn="r" rtl="0">
              <a:spcBef>
                <a:spcPts val="0"/>
              </a:spcBef>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45"/>
          <p:cNvSpPr txBox="1"/>
          <p:nvPr/>
        </p:nvSpPr>
        <p:spPr>
          <a:xfrm>
            <a:off x="1600200" y="6429345"/>
            <a:ext cx="7162800" cy="276999"/>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r>
              <a:rPr lang="en-US" sz="1200" b="0" i="0" u="none" strike="noStrike" cap="none">
                <a:solidFill>
                  <a:schemeClr val="dk1"/>
                </a:solidFill>
                <a:latin typeface="Verdana"/>
                <a:ea typeface="Verdana"/>
                <a:cs typeface="Verdana"/>
                <a:sym typeface="Verdana"/>
              </a:rPr>
              <a:t>Copyright © 2017 Pearson Education, Inc. All Rights Reserved</a:t>
            </a:r>
            <a:endParaRPr sz="1200" b="0" i="0" u="none" strike="noStrike" cap="none">
              <a:solidFill>
                <a:schemeClr val="dk1"/>
              </a:solidFill>
              <a:latin typeface="Verdana"/>
              <a:ea typeface="Verdana"/>
              <a:cs typeface="Verdana"/>
              <a:sym typeface="Verdana"/>
            </a:endParaRPr>
          </a:p>
        </p:txBody>
      </p:sp>
      <p:pic>
        <p:nvPicPr>
          <p:cNvPr id="16" name="Google Shape;16;p45" descr="Pearson Logo"/>
          <p:cNvPicPr preferRelativeResize="0"/>
          <p:nvPr/>
        </p:nvPicPr>
        <p:blipFill rotWithShape="1">
          <a:blip r:embed="rId13">
            <a:alphaModFix/>
          </a:blip>
          <a:srcRect/>
          <a:stretch/>
        </p:blipFill>
        <p:spPr>
          <a:xfrm>
            <a:off x="457200" y="6376789"/>
            <a:ext cx="918000" cy="27991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
          <p:cNvSpPr txBox="1">
            <a:spLocks noGrp="1"/>
          </p:cNvSpPr>
          <p:nvPr>
            <p:ph type="title"/>
          </p:nvPr>
        </p:nvSpPr>
        <p:spPr>
          <a:xfrm>
            <a:off x="446567" y="235692"/>
            <a:ext cx="8221183" cy="987093"/>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007FA3"/>
              </a:buClr>
              <a:buSzPts val="3400"/>
              <a:buFont typeface="Times New Roman"/>
              <a:buNone/>
            </a:pPr>
            <a:r>
              <a:rPr lang="en-US"/>
              <a:t>Exploring: Microsoft® Excel® 2016 Comprehensive</a:t>
            </a:r>
            <a:endParaRPr/>
          </a:p>
        </p:txBody>
      </p:sp>
      <p:sp>
        <p:nvSpPr>
          <p:cNvPr id="103" name="Google Shape;103;p1"/>
          <p:cNvSpPr txBox="1">
            <a:spLocks noGrp="1"/>
          </p:cNvSpPr>
          <p:nvPr>
            <p:ph type="body" idx="1"/>
          </p:nvPr>
        </p:nvSpPr>
        <p:spPr>
          <a:xfrm>
            <a:off x="457200" y="1389326"/>
            <a:ext cx="8153401" cy="349068"/>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2000"/>
              <a:buNone/>
            </a:pPr>
            <a:r>
              <a:rPr lang="en-US"/>
              <a:t>First Edition</a:t>
            </a:r>
            <a:endParaRPr/>
          </a:p>
        </p:txBody>
      </p:sp>
      <p:sp>
        <p:nvSpPr>
          <p:cNvPr id="104" name="Google Shape;104;p1"/>
          <p:cNvSpPr txBox="1">
            <a:spLocks noGrp="1"/>
          </p:cNvSpPr>
          <p:nvPr>
            <p:ph type="body" idx="2"/>
          </p:nvPr>
        </p:nvSpPr>
        <p:spPr>
          <a:xfrm>
            <a:off x="4572000" y="2514600"/>
            <a:ext cx="3581403" cy="936593"/>
          </a:xfrm>
          <a:prstGeom prst="rect">
            <a:avLst/>
          </a:prstGeom>
          <a:noFill/>
          <a:ln>
            <a:noFill/>
          </a:ln>
        </p:spPr>
        <p:txBody>
          <a:bodyPr spcFirstLastPara="1" wrap="square" lIns="0" tIns="0" rIns="0" bIns="0" anchor="b" anchorCtr="0">
            <a:noAutofit/>
          </a:bodyPr>
          <a:lstStyle/>
          <a:p>
            <a:pPr marL="0" lvl="0" indent="0" algn="ctr" rtl="0">
              <a:spcBef>
                <a:spcPts val="0"/>
              </a:spcBef>
              <a:spcAft>
                <a:spcPts val="0"/>
              </a:spcAft>
              <a:buSzPts val="3000"/>
              <a:buNone/>
            </a:pPr>
            <a:r>
              <a:rPr lang="en-US" b="1"/>
              <a:t>Chapter 4</a:t>
            </a:r>
            <a:endParaRPr b="1"/>
          </a:p>
        </p:txBody>
      </p:sp>
      <p:sp>
        <p:nvSpPr>
          <p:cNvPr id="105" name="Google Shape;105;p1"/>
          <p:cNvSpPr txBox="1">
            <a:spLocks noGrp="1"/>
          </p:cNvSpPr>
          <p:nvPr>
            <p:ph type="body" idx="3"/>
          </p:nvPr>
        </p:nvSpPr>
        <p:spPr>
          <a:xfrm>
            <a:off x="4572000" y="3703637"/>
            <a:ext cx="3810000" cy="1325563"/>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SzPts val="2400"/>
              <a:buNone/>
            </a:pPr>
            <a:r>
              <a:rPr lang="en-US" sz="2400"/>
              <a:t>Datasets and Tables </a:t>
            </a:r>
            <a:r>
              <a:rPr lang="en-US"/>
              <a:t>Managing Large Volumes of Data</a:t>
            </a:r>
            <a:endParaRPr/>
          </a:p>
        </p:txBody>
      </p:sp>
      <p:pic>
        <p:nvPicPr>
          <p:cNvPr id="106" name="Google Shape;106;p1" descr="Front Cover: Exploring: Microsoft® Excel® 2016 Comprehensive First Edition by Mulbery and Davidson."/>
          <p:cNvPicPr preferRelativeResize="0"/>
          <p:nvPr/>
        </p:nvPicPr>
        <p:blipFill rotWithShape="1">
          <a:blip r:embed="rId3">
            <a:alphaModFix/>
          </a:blip>
          <a:srcRect/>
          <a:stretch/>
        </p:blipFill>
        <p:spPr>
          <a:xfrm>
            <a:off x="462573" y="1858715"/>
            <a:ext cx="3289054" cy="4253747"/>
          </a:xfrm>
          <a:prstGeom prst="rect">
            <a:avLst/>
          </a:prstGeom>
          <a:noFill/>
          <a:ln w="9525" cap="flat" cmpd="sng">
            <a:solidFill>
              <a:schemeClr val="dk1"/>
            </a:solidFill>
            <a:prstDash val="solid"/>
            <a:round/>
            <a:headEnd type="none" w="sm" len="sm"/>
            <a:tailEnd type="none" w="sm" len="sm"/>
          </a:ln>
        </p:spPr>
      </p:pic>
      <p:sp>
        <p:nvSpPr>
          <p:cNvPr id="107" name="Google Shape;107;p1"/>
          <p:cNvSpPr txBox="1">
            <a:spLocks noGrp="1"/>
          </p:cNvSpPr>
          <p:nvPr>
            <p:ph type="body" idx="2"/>
          </p:nvPr>
        </p:nvSpPr>
        <p:spPr>
          <a:xfrm>
            <a:off x="2819400" y="6397513"/>
            <a:ext cx="5848350" cy="259773"/>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Clr>
                <a:schemeClr val="dk1"/>
              </a:buClr>
              <a:buSzPts val="1200"/>
              <a:buNone/>
            </a:pPr>
            <a:r>
              <a:rPr lang="en-US" sz="1200">
                <a:latin typeface="Verdana"/>
                <a:ea typeface="Verdana"/>
                <a:cs typeface="Verdana"/>
                <a:sym typeface="Verdana"/>
              </a:rPr>
              <a:t>Copyright © 2017 Pearson Education, Inc.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0"/>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007FA3"/>
              </a:buClr>
              <a:buSzPts val="3400"/>
              <a:buFont typeface="Times New Roman"/>
              <a:buNone/>
            </a:pPr>
            <a:r>
              <a:rPr lang="en-US"/>
              <a:t>Print Large Datasets</a:t>
            </a:r>
            <a:r>
              <a:rPr lang="en-US" sz="2000" b="0">
                <a:solidFill>
                  <a:srgbClr val="007FA3"/>
                </a:solidFill>
                <a:latin typeface="Times New Roman"/>
                <a:ea typeface="Times New Roman"/>
                <a:cs typeface="Times New Roman"/>
                <a:sym typeface="Times New Roman"/>
              </a:rPr>
              <a:t> (3 of 3)</a:t>
            </a:r>
            <a:endParaRPr sz="2000"/>
          </a:p>
        </p:txBody>
      </p:sp>
      <p:pic>
        <p:nvPicPr>
          <p:cNvPr id="170" name="Google Shape;170;p10" descr="A page setup dialog box in excel. The sheet tab, 4 tabs from the left, is selected. There is a selection for print area, with a text box for inputting a range of cells. There are two options under a header titled, print titles. The first option titled, rows to repeat at the top, is accompanied by a text box for inputting a range of rows. The second option titled, columns to repeat at left, is accompanied by a text box for inputting a range of columns. Under s header titled, print, are options to print gridlines, in black and white, draft quality, and row and column headings. Under the header titled, page order, a callout indicates two radio buttons. The first radio button is selected and titled, down, then over. The second radio button is titled, over, then down. To the right, an example graphic is displayed that indicates page order printing option, down, then over."/>
          <p:cNvPicPr preferRelativeResize="0"/>
          <p:nvPr/>
        </p:nvPicPr>
        <p:blipFill rotWithShape="1">
          <a:blip r:embed="rId3">
            <a:alphaModFix/>
          </a:blip>
          <a:srcRect/>
          <a:stretch/>
        </p:blipFill>
        <p:spPr>
          <a:xfrm>
            <a:off x="762314" y="1905000"/>
            <a:ext cx="7619371" cy="37548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007FA3"/>
              </a:buClr>
              <a:buSzPts val="3400"/>
              <a:buFont typeface="Times New Roman"/>
              <a:buNone/>
            </a:pPr>
            <a:r>
              <a:rPr lang="en-US"/>
              <a:t>Objective 3: Understand the Benefits of Data Tables</a:t>
            </a:r>
            <a:endParaRPr/>
          </a:p>
        </p:txBody>
      </p:sp>
      <p:sp>
        <p:nvSpPr>
          <p:cNvPr id="177" name="Google Shape;177;p11"/>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2400"/>
              <a:buNone/>
            </a:pPr>
            <a:r>
              <a:rPr lang="en-US" sz="2400" b="1" dirty="0"/>
              <a:t>Skills:</a:t>
            </a:r>
            <a:endParaRPr dirty="0"/>
          </a:p>
          <a:p>
            <a:pPr marL="256032" lvl="0" indent="-256032" algn="l" rtl="0">
              <a:spcBef>
                <a:spcPts val="1500"/>
              </a:spcBef>
              <a:spcAft>
                <a:spcPts val="0"/>
              </a:spcAft>
              <a:buClr>
                <a:srgbClr val="007FA3"/>
              </a:buClr>
              <a:buSzPts val="2400"/>
              <a:buChar char="•"/>
            </a:pPr>
            <a:r>
              <a:rPr lang="en-US" sz="2400" dirty="0"/>
              <a:t>Understand the Benefits of Data Tables</a:t>
            </a:r>
            <a:endParaRPr sz="2400" b="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2"/>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007FA3"/>
              </a:buClr>
              <a:buSzPts val="3400"/>
              <a:buFont typeface="Times New Roman"/>
              <a:buNone/>
            </a:pPr>
            <a:r>
              <a:rPr lang="en-US"/>
              <a:t>Understand the Benefits of Data Tables</a:t>
            </a:r>
            <a:endParaRPr sz="2000"/>
          </a:p>
        </p:txBody>
      </p:sp>
      <p:sp>
        <p:nvSpPr>
          <p:cNvPr id="184" name="Google Shape;184;p12"/>
          <p:cNvSpPr txBox="1">
            <a:spLocks noGrp="1"/>
          </p:cNvSpPr>
          <p:nvPr>
            <p:ph type="body" idx="1"/>
          </p:nvPr>
        </p:nvSpPr>
        <p:spPr>
          <a:xfrm>
            <a:off x="457200" y="1600200"/>
            <a:ext cx="8610600" cy="4724400"/>
          </a:xfrm>
          <a:prstGeom prst="rect">
            <a:avLst/>
          </a:prstGeom>
          <a:noFill/>
          <a:ln>
            <a:noFill/>
          </a:ln>
        </p:spPr>
        <p:txBody>
          <a:bodyPr spcFirstLastPara="1" wrap="square" lIns="0" tIns="0" rIns="0" bIns="0" anchor="t" anchorCtr="0">
            <a:noAutofit/>
          </a:bodyPr>
          <a:lstStyle/>
          <a:p>
            <a:pPr marL="256032" lvl="0" indent="-256032" algn="l" rtl="0">
              <a:spcBef>
                <a:spcPts val="0"/>
              </a:spcBef>
              <a:spcAft>
                <a:spcPts val="0"/>
              </a:spcAft>
              <a:buClr>
                <a:srgbClr val="007FA3"/>
              </a:buClr>
              <a:buSzPts val="2400"/>
              <a:buChar char="•"/>
            </a:pPr>
            <a:r>
              <a:rPr lang="en-US" sz="2400" dirty="0"/>
              <a:t>Data structure—organization method  to manage multiple data points</a:t>
            </a:r>
            <a:endParaRPr dirty="0"/>
          </a:p>
          <a:p>
            <a:pPr marL="256032" lvl="0" indent="-256032" algn="l" rtl="0">
              <a:spcBef>
                <a:spcPts val="1500"/>
              </a:spcBef>
              <a:spcAft>
                <a:spcPts val="0"/>
              </a:spcAft>
              <a:buClr>
                <a:srgbClr val="007FA3"/>
              </a:buClr>
              <a:buSzPts val="2400"/>
              <a:buChar char="•"/>
            </a:pPr>
            <a:r>
              <a:rPr lang="en-US" sz="2400" dirty="0"/>
              <a:t>Table advantages:</a:t>
            </a:r>
            <a:endParaRPr dirty="0"/>
          </a:p>
          <a:p>
            <a:pPr marL="742950" lvl="1" indent="-285750" algn="l" rtl="0">
              <a:spcBef>
                <a:spcPts val="600"/>
              </a:spcBef>
              <a:spcAft>
                <a:spcPts val="0"/>
              </a:spcAft>
              <a:buSzPts val="2400"/>
              <a:buChar char="–"/>
            </a:pPr>
            <a:r>
              <a:rPr lang="en-US" sz="2400" dirty="0"/>
              <a:t>Column headings remain onscreen</a:t>
            </a:r>
            <a:endParaRPr dirty="0"/>
          </a:p>
          <a:p>
            <a:pPr marL="742950" lvl="1" indent="-285750" algn="l" rtl="0">
              <a:spcBef>
                <a:spcPts val="600"/>
              </a:spcBef>
              <a:spcAft>
                <a:spcPts val="0"/>
              </a:spcAft>
              <a:buSzPts val="2400"/>
              <a:buChar char="–"/>
            </a:pPr>
            <a:r>
              <a:rPr lang="en-US" sz="2400" dirty="0"/>
              <a:t>Sorting and filtering is more efficient</a:t>
            </a:r>
            <a:endParaRPr dirty="0"/>
          </a:p>
          <a:p>
            <a:pPr marL="742950" lvl="1" indent="-285750" algn="l" rtl="0">
              <a:spcBef>
                <a:spcPts val="600"/>
              </a:spcBef>
              <a:spcAft>
                <a:spcPts val="0"/>
              </a:spcAft>
              <a:buSzPts val="2400"/>
              <a:buChar char="–"/>
            </a:pPr>
            <a:r>
              <a:rPr lang="en-US" sz="2400" dirty="0"/>
              <a:t>Table styles easily format tables</a:t>
            </a:r>
            <a:endParaRPr dirty="0"/>
          </a:p>
          <a:p>
            <a:pPr marL="742950" lvl="1" indent="-285750" algn="l" rtl="0">
              <a:spcBef>
                <a:spcPts val="600"/>
              </a:spcBef>
              <a:spcAft>
                <a:spcPts val="0"/>
              </a:spcAft>
              <a:buSzPts val="2400"/>
              <a:buChar char="–"/>
            </a:pPr>
            <a:r>
              <a:rPr lang="en-US" sz="2400" dirty="0"/>
              <a:t>Calculated columns enable you to create and edit formulas</a:t>
            </a:r>
            <a:endParaRPr dirty="0"/>
          </a:p>
          <a:p>
            <a:pPr marL="742950" lvl="1" indent="-285750" algn="l" rtl="0">
              <a:spcBef>
                <a:spcPts val="600"/>
              </a:spcBef>
              <a:spcAft>
                <a:spcPts val="0"/>
              </a:spcAft>
              <a:buSzPts val="2400"/>
              <a:buChar char="–"/>
            </a:pPr>
            <a:r>
              <a:rPr lang="en-US" sz="2400" dirty="0"/>
              <a:t>Calculated total row implements summary functions</a:t>
            </a:r>
            <a:endParaRPr dirty="0"/>
          </a:p>
          <a:p>
            <a:pPr marL="742950" lvl="1" indent="-285750" algn="l" rtl="0">
              <a:spcBef>
                <a:spcPts val="600"/>
              </a:spcBef>
              <a:spcAft>
                <a:spcPts val="0"/>
              </a:spcAft>
              <a:buSzPts val="2400"/>
              <a:buChar char="–"/>
            </a:pPr>
            <a:r>
              <a:rPr lang="en-US" sz="2400" dirty="0"/>
              <a:t>Structured references used in formulas</a:t>
            </a:r>
            <a:endParaRPr dirty="0"/>
          </a:p>
          <a:p>
            <a:pPr marL="742950" lvl="1" indent="-285750" algn="l" rtl="0">
              <a:spcBef>
                <a:spcPts val="600"/>
              </a:spcBef>
              <a:spcAft>
                <a:spcPts val="0"/>
              </a:spcAft>
              <a:buSzPts val="2400"/>
              <a:buChar char="–"/>
            </a:pPr>
            <a:r>
              <a:rPr lang="en-US" sz="2400" dirty="0"/>
              <a:t>Table data can be exported</a:t>
            </a:r>
            <a:endParaRPr sz="2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3"/>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007FA3"/>
              </a:buClr>
              <a:buSzPts val="3400"/>
              <a:buFont typeface="Times New Roman"/>
              <a:buNone/>
            </a:pPr>
            <a:r>
              <a:rPr lang="en-US"/>
              <a:t>Objective 4: Design and Create Tables</a:t>
            </a:r>
            <a:endParaRPr/>
          </a:p>
        </p:txBody>
      </p:sp>
      <p:sp>
        <p:nvSpPr>
          <p:cNvPr id="191" name="Google Shape;191;p13"/>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2400"/>
              <a:buNone/>
            </a:pPr>
            <a:r>
              <a:rPr lang="en-US" sz="2400" b="1"/>
              <a:t>Skills:</a:t>
            </a:r>
            <a:endParaRPr/>
          </a:p>
          <a:p>
            <a:pPr marL="256032" lvl="0" indent="-256032" algn="l" rtl="0">
              <a:spcBef>
                <a:spcPts val="1500"/>
              </a:spcBef>
              <a:spcAft>
                <a:spcPts val="0"/>
              </a:spcAft>
              <a:buClr>
                <a:srgbClr val="007FA3"/>
              </a:buClr>
              <a:buSzPts val="2400"/>
              <a:buChar char="•"/>
            </a:pPr>
            <a:r>
              <a:rPr lang="en-US" sz="2400"/>
              <a:t>Create a Table</a:t>
            </a:r>
            <a:endParaRPr/>
          </a:p>
          <a:p>
            <a:pPr marL="256032" lvl="0" indent="-256032" algn="l" rtl="0">
              <a:spcBef>
                <a:spcPts val="1500"/>
              </a:spcBef>
              <a:spcAft>
                <a:spcPts val="0"/>
              </a:spcAft>
              <a:buClr>
                <a:srgbClr val="007FA3"/>
              </a:buClr>
              <a:buSzPts val="2400"/>
              <a:buChar char="•"/>
            </a:pPr>
            <a:r>
              <a:rPr lang="en-US" sz="2400"/>
              <a:t>Rename a Table</a:t>
            </a:r>
            <a:endParaRPr/>
          </a:p>
          <a:p>
            <a:pPr marL="256032" lvl="0" indent="-256032" algn="l" rtl="0">
              <a:spcBef>
                <a:spcPts val="1500"/>
              </a:spcBef>
              <a:spcAft>
                <a:spcPts val="0"/>
              </a:spcAft>
              <a:buClr>
                <a:srgbClr val="007FA3"/>
              </a:buClr>
              <a:buSzPts val="2400"/>
              <a:buChar char="•"/>
            </a:pPr>
            <a:r>
              <a:rPr lang="en-US" sz="2400"/>
              <a:t>Add and Delete Fields</a:t>
            </a:r>
            <a:endParaRPr/>
          </a:p>
          <a:p>
            <a:pPr marL="256032" lvl="0" indent="-256032" algn="l" rtl="0">
              <a:spcBef>
                <a:spcPts val="1500"/>
              </a:spcBef>
              <a:spcAft>
                <a:spcPts val="0"/>
              </a:spcAft>
              <a:buClr>
                <a:srgbClr val="007FA3"/>
              </a:buClr>
              <a:buSzPts val="2400"/>
              <a:buChar char="•"/>
            </a:pPr>
            <a:r>
              <a:rPr lang="en-US" sz="2400"/>
              <a:t>Add, Edit, and Delete Records</a:t>
            </a:r>
            <a:endParaRPr/>
          </a:p>
          <a:p>
            <a:pPr marL="256032" lvl="0" indent="-256032" algn="l" rtl="0">
              <a:spcBef>
                <a:spcPts val="1500"/>
              </a:spcBef>
              <a:spcAft>
                <a:spcPts val="0"/>
              </a:spcAft>
              <a:buClr>
                <a:srgbClr val="007FA3"/>
              </a:buClr>
              <a:buSzPts val="2400"/>
              <a:buChar char="•"/>
            </a:pPr>
            <a:r>
              <a:rPr lang="en-US" sz="2400"/>
              <a:t>Remove Duplicate Rows</a:t>
            </a:r>
            <a:endParaRPr sz="2400" b="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4"/>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007FA3"/>
              </a:buClr>
              <a:buSzPts val="3400"/>
              <a:buFont typeface="Times New Roman"/>
              <a:buNone/>
            </a:pPr>
            <a:r>
              <a:rPr lang="en-US" dirty="0"/>
              <a:t>Design and Create Tables</a:t>
            </a:r>
            <a:r>
              <a:rPr lang="en-US" sz="2000" b="0" dirty="0">
                <a:solidFill>
                  <a:srgbClr val="007FA3"/>
                </a:solidFill>
                <a:latin typeface="Times New Roman"/>
                <a:ea typeface="Times New Roman"/>
                <a:cs typeface="Times New Roman"/>
                <a:sym typeface="Times New Roman"/>
              </a:rPr>
              <a:t> (1 of 4)</a:t>
            </a:r>
            <a:endParaRPr sz="2000" dirty="0"/>
          </a:p>
        </p:txBody>
      </p:sp>
      <p:sp>
        <p:nvSpPr>
          <p:cNvPr id="198" name="Google Shape;198;p14"/>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p>
            <a:pPr marL="256032" lvl="0" indent="-256032" algn="l" rtl="0">
              <a:spcBef>
                <a:spcPts val="0"/>
              </a:spcBef>
              <a:spcAft>
                <a:spcPts val="0"/>
              </a:spcAft>
              <a:buClr>
                <a:srgbClr val="007FA3"/>
              </a:buClr>
              <a:buSzPts val="2400"/>
              <a:buChar char="•"/>
            </a:pPr>
            <a:r>
              <a:rPr lang="en-US" sz="2400" dirty="0"/>
              <a:t>Table—group of related data organized in rows and columns</a:t>
            </a:r>
            <a:endParaRPr dirty="0"/>
          </a:p>
          <a:p>
            <a:pPr marL="256032" lvl="0" indent="-256032" algn="l" rtl="0">
              <a:spcBef>
                <a:spcPts val="1500"/>
              </a:spcBef>
              <a:spcAft>
                <a:spcPts val="0"/>
              </a:spcAft>
              <a:buClr>
                <a:srgbClr val="007FA3"/>
              </a:buClr>
              <a:buSzPts val="2400"/>
              <a:buChar char="•"/>
            </a:pPr>
            <a:r>
              <a:rPr lang="en-US" sz="2400" dirty="0"/>
              <a:t>Field—individual piece of data in a column </a:t>
            </a:r>
            <a:endParaRPr dirty="0"/>
          </a:p>
          <a:p>
            <a:pPr marL="256032" lvl="0" indent="-256032" algn="l" rtl="0">
              <a:spcBef>
                <a:spcPts val="1500"/>
              </a:spcBef>
              <a:spcAft>
                <a:spcPts val="0"/>
              </a:spcAft>
              <a:buClr>
                <a:srgbClr val="007FA3"/>
              </a:buClr>
              <a:buSzPts val="2400"/>
              <a:buChar char="•"/>
            </a:pPr>
            <a:r>
              <a:rPr lang="en-US" sz="2400" dirty="0"/>
              <a:t>Record—collection of related data about one entity in a row</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5"/>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007FA3"/>
              </a:buClr>
              <a:buSzPts val="3400"/>
              <a:buFont typeface="Times New Roman"/>
              <a:buNone/>
            </a:pPr>
            <a:r>
              <a:rPr lang="en-US"/>
              <a:t>Design and Create Tables</a:t>
            </a:r>
            <a:r>
              <a:rPr lang="en-US" sz="2000" b="0">
                <a:solidFill>
                  <a:srgbClr val="007FA3"/>
                </a:solidFill>
                <a:latin typeface="Times New Roman"/>
                <a:ea typeface="Times New Roman"/>
                <a:cs typeface="Times New Roman"/>
                <a:sym typeface="Times New Roman"/>
              </a:rPr>
              <a:t> (2 of 4)</a:t>
            </a:r>
            <a:endParaRPr sz="2000"/>
          </a:p>
        </p:txBody>
      </p:sp>
      <p:pic>
        <p:nvPicPr>
          <p:cNvPr id="205" name="Google Shape;205;p15" descr="On the home tab, a sample worksheet with existing data is displayed. The existing range of data has been selected. On the insert tab, the table tab from the tables group, the first group from the left, has been selected. A dialog box titled, create table, is open over the existing data on the worksheet. A header reads, where is the data for your table? A callout indicates a text box with a prepopulated range from excel. The selected range can be used or a new range can be manually entered. A second callout indicates a checkbox with the label, my table has headers. It is marked."/>
          <p:cNvPicPr preferRelativeResize="0"/>
          <p:nvPr/>
        </p:nvPicPr>
        <p:blipFill rotWithShape="1">
          <a:blip r:embed="rId3">
            <a:alphaModFix/>
          </a:blip>
          <a:srcRect/>
          <a:stretch/>
        </p:blipFill>
        <p:spPr>
          <a:xfrm>
            <a:off x="492304" y="2008627"/>
            <a:ext cx="8159391" cy="347777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16"/>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007FA3"/>
              </a:buClr>
              <a:buSzPts val="3400"/>
              <a:buFont typeface="Times New Roman"/>
              <a:buNone/>
            </a:pPr>
            <a:r>
              <a:rPr lang="en-US"/>
              <a:t>Design and Create Tables</a:t>
            </a:r>
            <a:r>
              <a:rPr lang="en-US" sz="2000" b="0">
                <a:solidFill>
                  <a:srgbClr val="007FA3"/>
                </a:solidFill>
                <a:latin typeface="Times New Roman"/>
                <a:ea typeface="Times New Roman"/>
                <a:cs typeface="Times New Roman"/>
                <a:sym typeface="Times New Roman"/>
              </a:rPr>
              <a:t> (3 of 4)</a:t>
            </a:r>
            <a:endParaRPr sz="2000"/>
          </a:p>
        </p:txBody>
      </p:sp>
      <p:pic>
        <p:nvPicPr>
          <p:cNvPr id="212" name="Google Shape;212;p16" descr="On the design tab in excel, a sample worksheet with a table is presented. On the ribbon, in the properties group, 1 group from the left, a callout identifies a box titled, table name. The current table name in the box reads, totals."/>
          <p:cNvPicPr preferRelativeResize="0"/>
          <p:nvPr/>
        </p:nvPicPr>
        <p:blipFill rotWithShape="1">
          <a:blip r:embed="rId3">
            <a:alphaModFix/>
          </a:blip>
          <a:srcRect/>
          <a:stretch/>
        </p:blipFill>
        <p:spPr>
          <a:xfrm>
            <a:off x="497877" y="1974276"/>
            <a:ext cx="8148247" cy="33885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7"/>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007FA3"/>
              </a:buClr>
              <a:buSzPts val="3400"/>
              <a:buFont typeface="Times New Roman"/>
              <a:buNone/>
            </a:pPr>
            <a:r>
              <a:rPr lang="en-US"/>
              <a:t>Design and Create Tables</a:t>
            </a:r>
            <a:r>
              <a:rPr lang="en-US" sz="2000" b="0">
                <a:solidFill>
                  <a:srgbClr val="007FA3"/>
                </a:solidFill>
                <a:latin typeface="Times New Roman"/>
                <a:ea typeface="Times New Roman"/>
                <a:cs typeface="Times New Roman"/>
                <a:sym typeface="Times New Roman"/>
              </a:rPr>
              <a:t> (4 of 4)</a:t>
            </a:r>
            <a:endParaRPr sz="2000"/>
          </a:p>
        </p:txBody>
      </p:sp>
      <p:pic>
        <p:nvPicPr>
          <p:cNvPr id="219" name="Google Shape;219;p17" descr="On the data tab, a sample worksheet with an existing table is displayed and selected. In the data tools group, 5 groups from the left, the remove duplicates tab has been selected. A dialog box titled, remove duplicates, is open on the worksheet. A header reads, to delete duplicate values select one or more columns that contain duplicates. A callout indicates options for a tab titled, select all, and a box with columns listed individually by name. All items have been marked in their checkboxes."/>
          <p:cNvPicPr preferRelativeResize="0"/>
          <p:nvPr/>
        </p:nvPicPr>
        <p:blipFill rotWithShape="1">
          <a:blip r:embed="rId3">
            <a:alphaModFix/>
          </a:blip>
          <a:srcRect/>
          <a:stretch/>
        </p:blipFill>
        <p:spPr>
          <a:xfrm>
            <a:off x="600161" y="1969228"/>
            <a:ext cx="7962927" cy="382197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8"/>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007FA3"/>
              </a:buClr>
              <a:buSzPts val="3400"/>
              <a:buFont typeface="Times New Roman"/>
              <a:buNone/>
            </a:pPr>
            <a:r>
              <a:rPr lang="en-US"/>
              <a:t>Objective 5: Apply a Table Style</a:t>
            </a:r>
            <a:endParaRPr/>
          </a:p>
        </p:txBody>
      </p:sp>
      <p:sp>
        <p:nvSpPr>
          <p:cNvPr id="226" name="Google Shape;226;p18"/>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2400"/>
              <a:buNone/>
            </a:pPr>
            <a:r>
              <a:rPr lang="en-US" sz="2400" b="1"/>
              <a:t>Skills:</a:t>
            </a:r>
            <a:endParaRPr/>
          </a:p>
          <a:p>
            <a:pPr marL="256032" lvl="0" indent="-256032" algn="l" rtl="0">
              <a:spcBef>
                <a:spcPts val="1500"/>
              </a:spcBef>
              <a:spcAft>
                <a:spcPts val="0"/>
              </a:spcAft>
              <a:buClr>
                <a:srgbClr val="007FA3"/>
              </a:buClr>
              <a:buSzPts val="2400"/>
              <a:buChar char="•"/>
            </a:pPr>
            <a:r>
              <a:rPr lang="en-US" sz="2400"/>
              <a:t>Apply a Table Style</a:t>
            </a:r>
            <a:endParaRPr sz="2400" b="1"/>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19"/>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007FA3"/>
              </a:buClr>
              <a:buSzPts val="3400"/>
              <a:buFont typeface="Times New Roman"/>
              <a:buNone/>
            </a:pPr>
            <a:r>
              <a:rPr lang="en-US"/>
              <a:t>Apply a Table Style</a:t>
            </a:r>
            <a:endParaRPr/>
          </a:p>
        </p:txBody>
      </p:sp>
      <p:pic>
        <p:nvPicPr>
          <p:cNvPr id="233" name="Google Shape;233;p19" descr="A sample worksheet table in excel. On the ribbon, on the design tab, the table styles group is 5 groups from the left. Selecting more, or the down arrow, will display various preset table styles with varying fill colors in the header row and rows of records, and prespecified bold and border lines. A callout indicates that this table styles gallery is arranged into two style categories, light then medium. A callout indicates checkboxes next to style formats in the table style options group titled, header row, total row, banded rows, first column, last column, banded columns, and filter button. Header row, banded rows, and filter button are selected."/>
          <p:cNvPicPr preferRelativeResize="0"/>
          <p:nvPr/>
        </p:nvPicPr>
        <p:blipFill rotWithShape="1">
          <a:blip r:embed="rId3">
            <a:alphaModFix/>
          </a:blip>
          <a:srcRect/>
          <a:stretch/>
        </p:blipFill>
        <p:spPr>
          <a:xfrm>
            <a:off x="501664" y="2037471"/>
            <a:ext cx="8140672" cy="350759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007FA3"/>
              </a:buClr>
              <a:buSzPts val="3400"/>
              <a:buFont typeface="Times New Roman"/>
              <a:buNone/>
            </a:pPr>
            <a:r>
              <a:rPr lang="en-US"/>
              <a:t>Objectives </a:t>
            </a:r>
            <a:r>
              <a:rPr lang="en-US" sz="2000" b="0"/>
              <a:t>(1 of 2)</a:t>
            </a:r>
            <a:endParaRPr/>
          </a:p>
        </p:txBody>
      </p:sp>
      <p:sp>
        <p:nvSpPr>
          <p:cNvPr id="114" name="Google Shape;114;p2"/>
          <p:cNvSpPr txBox="1">
            <a:spLocks noGrp="1"/>
          </p:cNvSpPr>
          <p:nvPr>
            <p:ph type="body" idx="1"/>
          </p:nvPr>
        </p:nvSpPr>
        <p:spPr>
          <a:xfrm>
            <a:off x="457200" y="1600201"/>
            <a:ext cx="8229600" cy="3581400"/>
          </a:xfrm>
          <a:prstGeom prst="rect">
            <a:avLst/>
          </a:prstGeom>
          <a:noFill/>
          <a:ln>
            <a:noFill/>
          </a:ln>
        </p:spPr>
        <p:txBody>
          <a:bodyPr spcFirstLastPara="1" wrap="square" lIns="0" tIns="0" rIns="0" bIns="0" anchor="t" anchorCtr="0">
            <a:noAutofit/>
          </a:bodyPr>
          <a:lstStyle/>
          <a:p>
            <a:pPr marL="256032" lvl="0" indent="-256032" algn="l" rtl="0">
              <a:spcBef>
                <a:spcPts val="0"/>
              </a:spcBef>
              <a:spcAft>
                <a:spcPts val="0"/>
              </a:spcAft>
              <a:buClr>
                <a:srgbClr val="007FA3"/>
              </a:buClr>
              <a:buSzPts val="2400"/>
              <a:buChar char="•"/>
            </a:pPr>
            <a:r>
              <a:rPr lang="en-US" sz="2400" dirty="0"/>
              <a:t>Freeze Rows and Columns</a:t>
            </a:r>
            <a:endParaRPr dirty="0"/>
          </a:p>
          <a:p>
            <a:pPr marL="256032" lvl="0" indent="-256032" algn="l" rtl="0">
              <a:spcBef>
                <a:spcPts val="1500"/>
              </a:spcBef>
              <a:spcAft>
                <a:spcPts val="0"/>
              </a:spcAft>
              <a:buClr>
                <a:srgbClr val="007FA3"/>
              </a:buClr>
              <a:buSzPts val="2400"/>
              <a:buChar char="•"/>
            </a:pPr>
            <a:r>
              <a:rPr lang="en-US" sz="2400" dirty="0"/>
              <a:t>Print Large Datasets</a:t>
            </a:r>
            <a:endParaRPr dirty="0"/>
          </a:p>
          <a:p>
            <a:pPr marL="256032" lvl="0" indent="-256032" algn="l" rtl="0">
              <a:spcBef>
                <a:spcPts val="1500"/>
              </a:spcBef>
              <a:spcAft>
                <a:spcPts val="0"/>
              </a:spcAft>
              <a:buClr>
                <a:srgbClr val="007FA3"/>
              </a:buClr>
              <a:buSzPts val="2400"/>
              <a:buChar char="•"/>
            </a:pPr>
            <a:r>
              <a:rPr lang="en-US" sz="2400" dirty="0"/>
              <a:t>Understand the Benefits of Data Tables</a:t>
            </a:r>
            <a:endParaRPr dirty="0"/>
          </a:p>
          <a:p>
            <a:pPr marL="256032" lvl="0" indent="-256032" algn="l" rtl="0">
              <a:spcBef>
                <a:spcPts val="1500"/>
              </a:spcBef>
              <a:spcAft>
                <a:spcPts val="0"/>
              </a:spcAft>
              <a:buClr>
                <a:srgbClr val="007FA3"/>
              </a:buClr>
              <a:buSzPts val="2400"/>
              <a:buChar char="•"/>
            </a:pPr>
            <a:r>
              <a:rPr lang="en-US" sz="2400" dirty="0"/>
              <a:t>Design and Create Tables</a:t>
            </a:r>
            <a:endParaRPr dirty="0"/>
          </a:p>
          <a:p>
            <a:pPr marL="256032" lvl="0" indent="-256032" algn="l" rtl="0">
              <a:spcBef>
                <a:spcPts val="1500"/>
              </a:spcBef>
              <a:spcAft>
                <a:spcPts val="0"/>
              </a:spcAft>
              <a:buClr>
                <a:srgbClr val="007FA3"/>
              </a:buClr>
              <a:buSzPts val="2400"/>
              <a:buChar char="•"/>
            </a:pPr>
            <a:r>
              <a:rPr lang="en-US" sz="2400" dirty="0"/>
              <a:t>Apply a Table Style</a:t>
            </a:r>
            <a:endParaRPr dirty="0"/>
          </a:p>
          <a:p>
            <a:pPr marL="256032" lvl="0" indent="-256032" algn="l" rtl="0">
              <a:spcBef>
                <a:spcPts val="1500"/>
              </a:spcBef>
              <a:spcAft>
                <a:spcPts val="0"/>
              </a:spcAft>
              <a:buClr>
                <a:srgbClr val="007FA3"/>
              </a:buClr>
              <a:buSzPts val="2400"/>
              <a:buChar char="•"/>
            </a:pPr>
            <a:r>
              <a:rPr lang="en-US" sz="2400" dirty="0"/>
              <a:t>Create Structured References in Formulas</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0"/>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007FA3"/>
              </a:buClr>
              <a:buSzPts val="3400"/>
              <a:buFont typeface="Times New Roman"/>
              <a:buNone/>
            </a:pPr>
            <a:r>
              <a:rPr lang="en-US"/>
              <a:t>Objective 6: Create Structured References in Formulas</a:t>
            </a:r>
            <a:endParaRPr/>
          </a:p>
        </p:txBody>
      </p:sp>
      <p:sp>
        <p:nvSpPr>
          <p:cNvPr id="240" name="Google Shape;240;p20"/>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2400"/>
              <a:buNone/>
            </a:pPr>
            <a:r>
              <a:rPr lang="en-US" sz="2400" b="1"/>
              <a:t>Skills:</a:t>
            </a:r>
            <a:endParaRPr/>
          </a:p>
          <a:p>
            <a:pPr marL="256032" lvl="0" indent="-256032" algn="l" rtl="0">
              <a:spcBef>
                <a:spcPts val="1500"/>
              </a:spcBef>
              <a:spcAft>
                <a:spcPts val="0"/>
              </a:spcAft>
              <a:buClr>
                <a:srgbClr val="007FA3"/>
              </a:buClr>
              <a:buSzPts val="2400"/>
              <a:buChar char="•"/>
            </a:pPr>
            <a:r>
              <a:rPr lang="en-US" sz="2400"/>
              <a:t>Create a Structured Reference in a Formula</a:t>
            </a:r>
            <a:endParaRPr sz="2400" b="1"/>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1"/>
          <p:cNvSpPr txBox="1">
            <a:spLocks noGrp="1"/>
          </p:cNvSpPr>
          <p:nvPr>
            <p:ph type="title"/>
          </p:nvPr>
        </p:nvSpPr>
        <p:spPr>
          <a:xfrm>
            <a:off x="457200" y="313694"/>
            <a:ext cx="8229600" cy="109728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007FA3"/>
              </a:buClr>
              <a:buSzPts val="3400"/>
              <a:buFont typeface="Times New Roman"/>
              <a:buNone/>
            </a:pPr>
            <a:r>
              <a:rPr lang="en-US"/>
              <a:t>Create Structured References in Formulas</a:t>
            </a:r>
            <a:endParaRPr/>
          </a:p>
        </p:txBody>
      </p:sp>
      <p:pic>
        <p:nvPicPr>
          <p:cNvPr id="247" name="Google Shape;247;p21" descr="On the home tab, a sample worksheet with an existing table. Cell K 95 is active and shows the unqualified structured reference that has been entered into the formula bar. A callout indicates that the unqualified structured reference is entered as, =, open bracket, at symbol, amount, closed bracket, minus, open bracket, at symbol, open bracket, down, underscore, pay, closed bracket, closed bracket."/>
          <p:cNvPicPr preferRelativeResize="0"/>
          <p:nvPr/>
        </p:nvPicPr>
        <p:blipFill rotWithShape="1">
          <a:blip r:embed="rId3">
            <a:alphaModFix/>
          </a:blip>
          <a:srcRect/>
          <a:stretch/>
        </p:blipFill>
        <p:spPr>
          <a:xfrm>
            <a:off x="488551" y="1802789"/>
            <a:ext cx="8166896" cy="343782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2"/>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007FA3"/>
              </a:buClr>
              <a:buSzPts val="3400"/>
              <a:buFont typeface="Times New Roman"/>
              <a:buNone/>
            </a:pPr>
            <a:r>
              <a:rPr lang="en-US"/>
              <a:t>Objective 7: Sort Data</a:t>
            </a:r>
            <a:endParaRPr/>
          </a:p>
        </p:txBody>
      </p:sp>
      <p:sp>
        <p:nvSpPr>
          <p:cNvPr id="254" name="Google Shape;254;p22"/>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2400"/>
              <a:buNone/>
            </a:pPr>
            <a:r>
              <a:rPr lang="en-US" sz="2400" b="1"/>
              <a:t>Skills:</a:t>
            </a:r>
            <a:endParaRPr/>
          </a:p>
          <a:p>
            <a:pPr marL="256032" lvl="0" indent="-256032" algn="l" rtl="0">
              <a:spcBef>
                <a:spcPts val="1500"/>
              </a:spcBef>
              <a:spcAft>
                <a:spcPts val="0"/>
              </a:spcAft>
              <a:buClr>
                <a:srgbClr val="007FA3"/>
              </a:buClr>
              <a:buSzPts val="2400"/>
              <a:buChar char="•"/>
            </a:pPr>
            <a:r>
              <a:rPr lang="en-US" sz="2400"/>
              <a:t>Sort One Field</a:t>
            </a:r>
            <a:endParaRPr/>
          </a:p>
          <a:p>
            <a:pPr marL="256032" lvl="0" indent="-256032" algn="l" rtl="0">
              <a:spcBef>
                <a:spcPts val="1500"/>
              </a:spcBef>
              <a:spcAft>
                <a:spcPts val="0"/>
              </a:spcAft>
              <a:buClr>
                <a:srgbClr val="007FA3"/>
              </a:buClr>
              <a:buSzPts val="2400"/>
              <a:buChar char="•"/>
            </a:pPr>
            <a:r>
              <a:rPr lang="en-US" sz="2400"/>
              <a:t>Sort Multiple Fields </a:t>
            </a:r>
            <a:endParaRPr/>
          </a:p>
          <a:p>
            <a:pPr marL="256032" lvl="0" indent="-256032" algn="l" rtl="0">
              <a:spcBef>
                <a:spcPts val="1500"/>
              </a:spcBef>
              <a:spcAft>
                <a:spcPts val="0"/>
              </a:spcAft>
              <a:buClr>
                <a:srgbClr val="007FA3"/>
              </a:buClr>
              <a:buSzPts val="2400"/>
              <a:buChar char="•"/>
            </a:pPr>
            <a:r>
              <a:rPr lang="en-US" sz="2400"/>
              <a:t>Create a Custom Sort</a:t>
            </a:r>
            <a:endParaRPr sz="2400" b="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3"/>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007FA3"/>
              </a:buClr>
              <a:buSzPts val="3400"/>
              <a:buFont typeface="Times New Roman"/>
              <a:buNone/>
            </a:pPr>
            <a:r>
              <a:rPr lang="en-US"/>
              <a:t>Sort Data</a:t>
            </a:r>
            <a:r>
              <a:rPr lang="en-US" sz="2000" b="0">
                <a:solidFill>
                  <a:srgbClr val="007FA3"/>
                </a:solidFill>
                <a:latin typeface="Times New Roman"/>
                <a:ea typeface="Times New Roman"/>
                <a:cs typeface="Times New Roman"/>
                <a:sym typeface="Times New Roman"/>
              </a:rPr>
              <a:t> (1 of 3)</a:t>
            </a:r>
            <a:endParaRPr sz="2000"/>
          </a:p>
        </p:txBody>
      </p:sp>
      <p:graphicFrame>
        <p:nvGraphicFramePr>
          <p:cNvPr id="261" name="Google Shape;261;p23"/>
          <p:cNvGraphicFramePr/>
          <p:nvPr/>
        </p:nvGraphicFramePr>
        <p:xfrm>
          <a:off x="457200" y="1600200"/>
          <a:ext cx="3000000" cy="3000000"/>
        </p:xfrm>
        <a:graphic>
          <a:graphicData uri="http://schemas.openxmlformats.org/drawingml/2006/table">
            <a:tbl>
              <a:tblPr firstRow="1" bandRow="1">
                <a:noFill/>
                <a:tableStyleId>{FCF95EFD-E1CD-49FF-B093-0A0F03AC0817}</a:tableStyleId>
              </a:tblPr>
              <a:tblGrid>
                <a:gridCol w="12954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5486400">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600" b="1" u="none" strike="noStrike" cap="none"/>
                        <a:t>Data Type</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b="1"/>
                        <a:t>Options</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b="1"/>
                        <a:t>Explanatoin</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19100">
                <a:tc>
                  <a:txBody>
                    <a:bodyPr/>
                    <a:lstStyle/>
                    <a:p>
                      <a:pPr marL="0" marR="0" lvl="0" indent="0" algn="l" rtl="0">
                        <a:lnSpc>
                          <a:spcPct val="100000"/>
                        </a:lnSpc>
                        <a:spcBef>
                          <a:spcPts val="0"/>
                        </a:spcBef>
                        <a:spcAft>
                          <a:spcPts val="0"/>
                        </a:spcAft>
                        <a:buClr>
                          <a:schemeClr val="dk1"/>
                        </a:buClr>
                        <a:buSzPts val="1600"/>
                        <a:buFont typeface="Arial"/>
                        <a:buNone/>
                      </a:pPr>
                      <a:r>
                        <a:rPr lang="en-US" sz="1600"/>
                        <a:t>Text</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600"/>
                        <a:t>Sort A to Z</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a:t>Arranges data in alphabetical order.</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chemeClr val="lt1"/>
                        </a:buClr>
                        <a:buSzPts val="1600"/>
                        <a:buFont typeface="Arial"/>
                        <a:buNone/>
                      </a:pPr>
                      <a:r>
                        <a:rPr lang="en-US" sz="1600">
                          <a:solidFill>
                            <a:schemeClr val="lt1"/>
                          </a:solidFill>
                        </a:rPr>
                        <a:t>Blank</a:t>
                      </a:r>
                      <a:endParaRPr sz="1600">
                        <a:solidFill>
                          <a:schemeClr val="lt1"/>
                        </a:solidFil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a:t>Sort Z to A</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a:t>Arranges data in reverse alphabetical order.</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chemeClr val="dk1"/>
                        </a:buClr>
                        <a:buSzPts val="1600"/>
                        <a:buFont typeface="Arial"/>
                        <a:buNone/>
                      </a:pPr>
                      <a:r>
                        <a:rPr lang="en-US" sz="1600"/>
                        <a:t>Dates</a:t>
                      </a:r>
                      <a:endParaRPr sz="160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600"/>
                        <a:t>Sort Oldest to Newest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a:t>Displays data in chronological order, from oldest to newest.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Clr>
                          <a:schemeClr val="lt1"/>
                        </a:buClr>
                        <a:buSzPts val="1600"/>
                        <a:buFont typeface="Arial"/>
                        <a:buNone/>
                      </a:pPr>
                      <a:r>
                        <a:rPr lang="en-US" sz="1600">
                          <a:solidFill>
                            <a:schemeClr val="lt1"/>
                          </a:solidFill>
                        </a:rPr>
                        <a:t>Blank</a:t>
                      </a:r>
                      <a:endParaRPr sz="1600">
                        <a:solidFill>
                          <a:schemeClr val="lt1"/>
                        </a:solidFil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a:t>Sort Newest to Oldest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a:t>Displays data in reverse chronological order, from newest to oldest.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70850">
                <a:tc>
                  <a:txBody>
                    <a:bodyPr/>
                    <a:lstStyle/>
                    <a:p>
                      <a:pPr marL="0" marR="0" lvl="0" indent="0" algn="l" rtl="0">
                        <a:lnSpc>
                          <a:spcPct val="100000"/>
                        </a:lnSpc>
                        <a:spcBef>
                          <a:spcPts val="0"/>
                        </a:spcBef>
                        <a:spcAft>
                          <a:spcPts val="0"/>
                        </a:spcAft>
                        <a:buClr>
                          <a:schemeClr val="dk1"/>
                        </a:buClr>
                        <a:buSzPts val="1600"/>
                        <a:buFont typeface="Arial"/>
                        <a:buNone/>
                      </a:pPr>
                      <a:r>
                        <a:rPr lang="en-US" sz="1600"/>
                        <a:t>Values</a:t>
                      </a:r>
                      <a:endParaRPr sz="160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600"/>
                        <a:t>Sort Smallest to Largest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a:t>Arranges values from the smallest value to the largest.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70850">
                <a:tc>
                  <a:txBody>
                    <a:bodyPr/>
                    <a:lstStyle/>
                    <a:p>
                      <a:pPr marL="0" marR="0" lvl="0" indent="0" algn="l" rtl="0">
                        <a:lnSpc>
                          <a:spcPct val="100000"/>
                        </a:lnSpc>
                        <a:spcBef>
                          <a:spcPts val="0"/>
                        </a:spcBef>
                        <a:spcAft>
                          <a:spcPts val="0"/>
                        </a:spcAft>
                        <a:buClr>
                          <a:schemeClr val="lt1"/>
                        </a:buClr>
                        <a:buSzPts val="1600"/>
                        <a:buFont typeface="Arial"/>
                        <a:buNone/>
                      </a:pPr>
                      <a:r>
                        <a:rPr lang="en-US" sz="1600">
                          <a:solidFill>
                            <a:schemeClr val="lt1"/>
                          </a:solidFill>
                        </a:rPr>
                        <a:t>Blank</a:t>
                      </a:r>
                      <a:endParaRPr sz="1600">
                        <a:solidFill>
                          <a:schemeClr val="lt1"/>
                        </a:solidFil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a:t>Sort Largest to Smallest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a:t>Arranges values from the largest value to the smallest.</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70850">
                <a:tc>
                  <a:txBody>
                    <a:bodyPr/>
                    <a:lstStyle/>
                    <a:p>
                      <a:pPr marL="0" marR="0" lvl="0" indent="0" algn="l" rtl="0">
                        <a:spcBef>
                          <a:spcPts val="0"/>
                        </a:spcBef>
                        <a:spcAft>
                          <a:spcPts val="0"/>
                        </a:spcAft>
                        <a:buNone/>
                      </a:pPr>
                      <a:r>
                        <a:rPr lang="en-US" sz="1600"/>
                        <a:t>Color</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l" rtl="0">
                        <a:spcBef>
                          <a:spcPts val="0"/>
                        </a:spcBef>
                        <a:spcAft>
                          <a:spcPts val="0"/>
                        </a:spcAft>
                        <a:buNone/>
                      </a:pPr>
                      <a:r>
                        <a:rPr lang="en-US" sz="1600"/>
                        <a:t>Sort by Cell Color</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a:t>Arranges data together for cells containing a particular fill color.</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70850">
                <a:tc>
                  <a:txBody>
                    <a:bodyPr/>
                    <a:lstStyle/>
                    <a:p>
                      <a:pPr marL="0" marR="0" lvl="0" indent="0" algn="l" rtl="0">
                        <a:lnSpc>
                          <a:spcPct val="100000"/>
                        </a:lnSpc>
                        <a:spcBef>
                          <a:spcPts val="0"/>
                        </a:spcBef>
                        <a:spcAft>
                          <a:spcPts val="0"/>
                        </a:spcAft>
                        <a:buClr>
                          <a:schemeClr val="lt1"/>
                        </a:buClr>
                        <a:buSzPts val="1600"/>
                        <a:buFont typeface="Arial"/>
                        <a:buNone/>
                      </a:pPr>
                      <a:r>
                        <a:rPr lang="en-US" sz="1600">
                          <a:solidFill>
                            <a:schemeClr val="lt1"/>
                          </a:solidFill>
                        </a:rPr>
                        <a:t>Blank</a:t>
                      </a:r>
                      <a:endParaRPr sz="1600">
                        <a:solidFill>
                          <a:schemeClr val="lt1"/>
                        </a:solidFil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a:t>Sort by Font Color</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r>
                        <a:rPr lang="en-US" sz="1600"/>
                        <a:t>Arranges data together for cells containing a particular font color.</a:t>
                      </a:r>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4"/>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007FA3"/>
              </a:buClr>
              <a:buSzPts val="3400"/>
              <a:buFont typeface="Times New Roman"/>
              <a:buNone/>
            </a:pPr>
            <a:r>
              <a:rPr lang="en-US"/>
              <a:t>Sort Data</a:t>
            </a:r>
            <a:r>
              <a:rPr lang="en-US" sz="2000" b="0">
                <a:solidFill>
                  <a:srgbClr val="007FA3"/>
                </a:solidFill>
                <a:latin typeface="Times New Roman"/>
                <a:ea typeface="Times New Roman"/>
                <a:cs typeface="Times New Roman"/>
                <a:sym typeface="Times New Roman"/>
              </a:rPr>
              <a:t> (2 of 3)</a:t>
            </a:r>
            <a:endParaRPr sz="2000"/>
          </a:p>
        </p:txBody>
      </p:sp>
      <p:pic>
        <p:nvPicPr>
          <p:cNvPr id="268" name="Google Shape;268;p24" descr="A sort dialog box. Tabs line the top and are titled, add level, delete level, copy level, and options. A box underneath the tabs contain 3 side by side columns labeled, column, sort on, and order. All columns have individual dropdown menus that accompany all sort levels. Under the column titled, column, sort levels are listed in order titled, sort by, then by, then by, then by, then by."/>
          <p:cNvPicPr preferRelativeResize="0">
            <a:picLocks noGrp="1"/>
          </p:cNvPicPr>
          <p:nvPr>
            <p:ph type="body" idx="1"/>
          </p:nvPr>
        </p:nvPicPr>
        <p:blipFill rotWithShape="1">
          <a:blip r:embed="rId3">
            <a:alphaModFix/>
          </a:blip>
          <a:srcRect/>
          <a:stretch/>
        </p:blipFill>
        <p:spPr>
          <a:xfrm>
            <a:off x="685800" y="1814513"/>
            <a:ext cx="7739487" cy="4351337"/>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5"/>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007FA3"/>
              </a:buClr>
              <a:buSzPts val="3400"/>
              <a:buFont typeface="Times New Roman"/>
              <a:buNone/>
            </a:pPr>
            <a:r>
              <a:rPr lang="en-US"/>
              <a:t>Sort Data</a:t>
            </a:r>
            <a:r>
              <a:rPr lang="en-US" sz="2000" b="0">
                <a:solidFill>
                  <a:srgbClr val="007FA3"/>
                </a:solidFill>
                <a:latin typeface="Times New Roman"/>
                <a:ea typeface="Times New Roman"/>
                <a:cs typeface="Times New Roman"/>
                <a:sym typeface="Times New Roman"/>
              </a:rPr>
              <a:t> (3 of 3)</a:t>
            </a:r>
            <a:endParaRPr sz="2000"/>
          </a:p>
        </p:txBody>
      </p:sp>
      <p:pic>
        <p:nvPicPr>
          <p:cNvPr id="275" name="Google Shape;275;p25" descr="A custom lists dialog box in excel. Under the header titled, custom lists, there are two boxes positioned side by side. The box on the left is titled, custom lists. The box on the right is titled, list entries. Within the custom lists box, the highlighted term, new list, sits on top of various existing sort sequences. A callout box indicates to type new entries in the list entries box. New list entries are separated by commas. Under the boxes a message reads, press enter to separate list entries."/>
          <p:cNvPicPr preferRelativeResize="0"/>
          <p:nvPr/>
        </p:nvPicPr>
        <p:blipFill rotWithShape="1">
          <a:blip r:embed="rId3">
            <a:alphaModFix/>
          </a:blip>
          <a:srcRect/>
          <a:stretch/>
        </p:blipFill>
        <p:spPr>
          <a:xfrm>
            <a:off x="798887" y="1923601"/>
            <a:ext cx="7546225" cy="37913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6"/>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007FA3"/>
              </a:buClr>
              <a:buSzPts val="3400"/>
              <a:buFont typeface="Times New Roman"/>
              <a:buNone/>
            </a:pPr>
            <a:r>
              <a:rPr lang="en-US"/>
              <a:t>Objective 8: Filter Data</a:t>
            </a:r>
            <a:endParaRPr/>
          </a:p>
        </p:txBody>
      </p:sp>
      <p:sp>
        <p:nvSpPr>
          <p:cNvPr id="282" name="Google Shape;282;p26"/>
          <p:cNvSpPr txBox="1">
            <a:spLocks noGrp="1"/>
          </p:cNvSpPr>
          <p:nvPr>
            <p:ph type="body" idx="1"/>
          </p:nvPr>
        </p:nvSpPr>
        <p:spPr>
          <a:xfrm>
            <a:off x="457200" y="1600201"/>
            <a:ext cx="8229600" cy="28194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2400"/>
              <a:buNone/>
            </a:pPr>
            <a:r>
              <a:rPr lang="en-US" sz="2400" b="1"/>
              <a:t>Skills:</a:t>
            </a:r>
            <a:endParaRPr/>
          </a:p>
          <a:p>
            <a:pPr marL="256032" lvl="0" indent="-256032" algn="l" rtl="0">
              <a:spcBef>
                <a:spcPts val="1500"/>
              </a:spcBef>
              <a:spcAft>
                <a:spcPts val="0"/>
              </a:spcAft>
              <a:buClr>
                <a:srgbClr val="007FA3"/>
              </a:buClr>
              <a:buSzPts val="2400"/>
              <a:buChar char="•"/>
            </a:pPr>
            <a:r>
              <a:rPr lang="en-US" sz="2400"/>
              <a:t>Apply Text Filters</a:t>
            </a:r>
            <a:endParaRPr/>
          </a:p>
          <a:p>
            <a:pPr marL="256032" lvl="0" indent="-256032" algn="l" rtl="0">
              <a:spcBef>
                <a:spcPts val="1500"/>
              </a:spcBef>
              <a:spcAft>
                <a:spcPts val="0"/>
              </a:spcAft>
              <a:buClr>
                <a:srgbClr val="007FA3"/>
              </a:buClr>
              <a:buSzPts val="2400"/>
              <a:buChar char="•"/>
            </a:pPr>
            <a:r>
              <a:rPr lang="en-US" sz="2400"/>
              <a:t>Apply Number Filters</a:t>
            </a:r>
            <a:endParaRPr/>
          </a:p>
          <a:p>
            <a:pPr marL="256032" lvl="0" indent="-256032" algn="l" rtl="0">
              <a:spcBef>
                <a:spcPts val="1500"/>
              </a:spcBef>
              <a:spcAft>
                <a:spcPts val="0"/>
              </a:spcAft>
              <a:buClr>
                <a:srgbClr val="007FA3"/>
              </a:buClr>
              <a:buSzPts val="2400"/>
              <a:buChar char="•"/>
            </a:pPr>
            <a:r>
              <a:rPr lang="en-US" sz="2400"/>
              <a:t>Apply Date Filters</a:t>
            </a:r>
            <a:endParaRPr/>
          </a:p>
          <a:p>
            <a:pPr marL="256032" lvl="0" indent="-256032" algn="l" rtl="0">
              <a:spcBef>
                <a:spcPts val="1500"/>
              </a:spcBef>
              <a:spcAft>
                <a:spcPts val="0"/>
              </a:spcAft>
              <a:buClr>
                <a:srgbClr val="007FA3"/>
              </a:buClr>
              <a:buSzPts val="2400"/>
              <a:buChar char="•"/>
            </a:pPr>
            <a:r>
              <a:rPr lang="en-US" sz="2400"/>
              <a:t>Apply a Custom Filter</a:t>
            </a:r>
            <a:endParaRPr sz="2400" b="1"/>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7"/>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007FA3"/>
              </a:buClr>
              <a:buSzPts val="3400"/>
              <a:buFont typeface="Times New Roman"/>
              <a:buNone/>
            </a:pPr>
            <a:r>
              <a:rPr lang="en-US"/>
              <a:t>Filter Data</a:t>
            </a:r>
            <a:r>
              <a:rPr lang="en-US" sz="2000" b="0">
                <a:solidFill>
                  <a:srgbClr val="007FA3"/>
                </a:solidFill>
                <a:latin typeface="Times New Roman"/>
                <a:ea typeface="Times New Roman"/>
                <a:cs typeface="Times New Roman"/>
                <a:sym typeface="Times New Roman"/>
              </a:rPr>
              <a:t> (1 of 5)</a:t>
            </a:r>
            <a:endParaRPr sz="2000"/>
          </a:p>
        </p:txBody>
      </p:sp>
      <p:sp>
        <p:nvSpPr>
          <p:cNvPr id="289" name="Google Shape;289;p27"/>
          <p:cNvSpPr txBox="1">
            <a:spLocks noGrp="1"/>
          </p:cNvSpPr>
          <p:nvPr>
            <p:ph type="body" idx="1"/>
          </p:nvPr>
        </p:nvSpPr>
        <p:spPr>
          <a:xfrm>
            <a:off x="457200" y="1600201"/>
            <a:ext cx="8229600" cy="3429000"/>
          </a:xfrm>
          <a:prstGeom prst="rect">
            <a:avLst/>
          </a:prstGeom>
          <a:noFill/>
          <a:ln>
            <a:noFill/>
          </a:ln>
        </p:spPr>
        <p:txBody>
          <a:bodyPr spcFirstLastPara="1" wrap="square" lIns="0" tIns="0" rIns="0" bIns="0" anchor="t" anchorCtr="0">
            <a:noAutofit/>
          </a:bodyPr>
          <a:lstStyle/>
          <a:p>
            <a:pPr marL="256032" lvl="0" indent="-256032" algn="l" rtl="0">
              <a:lnSpc>
                <a:spcPct val="100000"/>
              </a:lnSpc>
              <a:spcBef>
                <a:spcPts val="0"/>
              </a:spcBef>
              <a:spcAft>
                <a:spcPts val="0"/>
              </a:spcAft>
              <a:buSzPts val="2400"/>
              <a:buChar char="•"/>
            </a:pPr>
            <a:r>
              <a:rPr lang="en-US" sz="2400"/>
              <a:t>Filtering—only displays records that meet specified conditions</a:t>
            </a:r>
            <a:endParaRPr/>
          </a:p>
          <a:p>
            <a:pPr marL="256032" lvl="0" indent="-256032" algn="l" rtl="0">
              <a:lnSpc>
                <a:spcPct val="100000"/>
              </a:lnSpc>
              <a:spcBef>
                <a:spcPts val="1500"/>
              </a:spcBef>
              <a:spcAft>
                <a:spcPts val="0"/>
              </a:spcAft>
              <a:buSzPts val="2400"/>
              <a:buChar char="•"/>
            </a:pPr>
            <a:r>
              <a:rPr lang="en-US" sz="2400"/>
              <a:t>Filter types:</a:t>
            </a:r>
            <a:endParaRPr/>
          </a:p>
          <a:p>
            <a:pPr marL="742950" lvl="1" indent="-285750" algn="l" rtl="0">
              <a:lnSpc>
                <a:spcPct val="100000"/>
              </a:lnSpc>
              <a:spcBef>
                <a:spcPts val="600"/>
              </a:spcBef>
              <a:spcAft>
                <a:spcPts val="0"/>
              </a:spcAft>
              <a:buSzPts val="2400"/>
              <a:buChar char="–"/>
            </a:pPr>
            <a:r>
              <a:rPr lang="en-US" sz="2400"/>
              <a:t>Text</a:t>
            </a:r>
            <a:endParaRPr/>
          </a:p>
          <a:p>
            <a:pPr marL="742950" lvl="1" indent="-285750" algn="l" rtl="0">
              <a:lnSpc>
                <a:spcPct val="100000"/>
              </a:lnSpc>
              <a:spcBef>
                <a:spcPts val="600"/>
              </a:spcBef>
              <a:spcAft>
                <a:spcPts val="0"/>
              </a:spcAft>
              <a:buSzPts val="2400"/>
              <a:buChar char="–"/>
            </a:pPr>
            <a:r>
              <a:rPr lang="en-US" sz="2400"/>
              <a:t>Number</a:t>
            </a:r>
            <a:endParaRPr/>
          </a:p>
          <a:p>
            <a:pPr marL="742950" lvl="1" indent="-285750" algn="l" rtl="0">
              <a:lnSpc>
                <a:spcPct val="100000"/>
              </a:lnSpc>
              <a:spcBef>
                <a:spcPts val="600"/>
              </a:spcBef>
              <a:spcAft>
                <a:spcPts val="0"/>
              </a:spcAft>
              <a:buSzPts val="2400"/>
              <a:buChar char="–"/>
            </a:pPr>
            <a:r>
              <a:rPr lang="en-US" sz="2400"/>
              <a:t>Date</a:t>
            </a:r>
            <a:endParaRPr/>
          </a:p>
          <a:p>
            <a:pPr marL="742950" lvl="1" indent="-285750" algn="l" rtl="0">
              <a:lnSpc>
                <a:spcPct val="100000"/>
              </a:lnSpc>
              <a:spcBef>
                <a:spcPts val="600"/>
              </a:spcBef>
              <a:spcAft>
                <a:spcPts val="0"/>
              </a:spcAft>
              <a:buSzPts val="2400"/>
              <a:buChar char="–"/>
            </a:pPr>
            <a:r>
              <a:rPr lang="en-US" sz="2400"/>
              <a:t>Custom</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28"/>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007FA3"/>
              </a:buClr>
              <a:buSzPts val="3400"/>
              <a:buFont typeface="Times New Roman"/>
              <a:buNone/>
            </a:pPr>
            <a:r>
              <a:rPr lang="en-US"/>
              <a:t>Filter Data</a:t>
            </a:r>
            <a:r>
              <a:rPr lang="en-US" sz="2000" b="0">
                <a:solidFill>
                  <a:srgbClr val="007FA3"/>
                </a:solidFill>
                <a:latin typeface="Times New Roman"/>
                <a:ea typeface="Times New Roman"/>
                <a:cs typeface="Times New Roman"/>
                <a:sym typeface="Times New Roman"/>
              </a:rPr>
              <a:t> (2 of 5)</a:t>
            </a:r>
            <a:endParaRPr sz="2000"/>
          </a:p>
        </p:txBody>
      </p:sp>
      <p:pic>
        <p:nvPicPr>
          <p:cNvPr id="296" name="Google Shape;296;p28" descr="On the data tab, a sample worksheet with a range of data. Cell C 5 is active. From the sort and filter group, fourth group from the left, the filter tab is selected. A callout indicates the filter arrow now present on the right side of cell C 5. Clicking the filter arrow displays a dropdown menu with sort options and a search bar. Underneath the search bar, text from the dataset within the selected column is accompanied with checkboxes. A callout indicates that select all is deselected. A second callout indicates to select desired text to display records within the column. "/>
          <p:cNvPicPr preferRelativeResize="0"/>
          <p:nvPr/>
        </p:nvPicPr>
        <p:blipFill rotWithShape="1">
          <a:blip r:embed="rId3">
            <a:alphaModFix/>
          </a:blip>
          <a:srcRect/>
          <a:stretch/>
        </p:blipFill>
        <p:spPr>
          <a:xfrm>
            <a:off x="554755" y="1887041"/>
            <a:ext cx="8034491" cy="393711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29"/>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007FA3"/>
              </a:buClr>
              <a:buSzPts val="3400"/>
              <a:buFont typeface="Times New Roman"/>
              <a:buNone/>
            </a:pPr>
            <a:r>
              <a:rPr lang="en-US"/>
              <a:t>Filter Data</a:t>
            </a:r>
            <a:r>
              <a:rPr lang="en-US" sz="2000" b="0">
                <a:solidFill>
                  <a:srgbClr val="007FA3"/>
                </a:solidFill>
                <a:latin typeface="Times New Roman"/>
                <a:ea typeface="Times New Roman"/>
                <a:cs typeface="Times New Roman"/>
                <a:sym typeface="Times New Roman"/>
              </a:rPr>
              <a:t> (3 of 5)</a:t>
            </a:r>
            <a:endParaRPr sz="2000"/>
          </a:p>
        </p:txBody>
      </p:sp>
      <p:pic>
        <p:nvPicPr>
          <p:cNvPr id="303" name="Google Shape;303;p29" descr="On the data tab, a sample worksheet with a range of data. Cell C 5 is active. From the sort and filter group, fourth group from the left, the filter tab is selected. Clicking the filter arrow on cell C 5 displays a dropdown menu. A callout indicates that the number filters menu, 6 options from the top, is selected. A menu of range options for number filters displays to the right. Range options include, equals, does not equal, greater than, greater than or equal to, less than, less than or equal to, between, top 10, above average, below average, and custom filter. Above average has been selected"/>
          <p:cNvPicPr preferRelativeResize="0"/>
          <p:nvPr/>
        </p:nvPicPr>
        <p:blipFill rotWithShape="1">
          <a:blip r:embed="rId3">
            <a:alphaModFix/>
          </a:blip>
          <a:srcRect/>
          <a:stretch/>
        </p:blipFill>
        <p:spPr>
          <a:xfrm>
            <a:off x="600678" y="2005432"/>
            <a:ext cx="7942645" cy="370956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3"/>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007FA3"/>
              </a:buClr>
              <a:buSzPts val="3400"/>
              <a:buFont typeface="Times New Roman"/>
              <a:buNone/>
            </a:pPr>
            <a:r>
              <a:rPr lang="en-US"/>
              <a:t>Objectives </a:t>
            </a:r>
            <a:r>
              <a:rPr lang="en-US" sz="2000" b="0"/>
              <a:t>(2 of 2)</a:t>
            </a:r>
            <a:endParaRPr/>
          </a:p>
        </p:txBody>
      </p:sp>
      <p:sp>
        <p:nvSpPr>
          <p:cNvPr id="121" name="Google Shape;121;p3"/>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p>
            <a:pPr marL="256032" lvl="0" indent="-256032" algn="l" rtl="0">
              <a:spcBef>
                <a:spcPts val="0"/>
              </a:spcBef>
              <a:spcAft>
                <a:spcPts val="0"/>
              </a:spcAft>
              <a:buClr>
                <a:srgbClr val="007FA3"/>
              </a:buClr>
              <a:buSzPts val="2400"/>
              <a:buChar char="•"/>
            </a:pPr>
            <a:r>
              <a:rPr lang="en-US" sz="2400" dirty="0"/>
              <a:t>Sort Data</a:t>
            </a:r>
            <a:endParaRPr dirty="0"/>
          </a:p>
          <a:p>
            <a:pPr marL="256032" lvl="0" indent="-256032" algn="l" rtl="0">
              <a:spcBef>
                <a:spcPts val="1500"/>
              </a:spcBef>
              <a:spcAft>
                <a:spcPts val="0"/>
              </a:spcAft>
              <a:buClr>
                <a:srgbClr val="007FA3"/>
              </a:buClr>
              <a:buSzPts val="2400"/>
              <a:buChar char="•"/>
            </a:pPr>
            <a:r>
              <a:rPr lang="en-US" sz="2400" dirty="0"/>
              <a:t>Filter Data</a:t>
            </a:r>
            <a:endParaRPr dirty="0"/>
          </a:p>
          <a:p>
            <a:pPr marL="256032" lvl="0" indent="-256032" algn="l" rtl="0">
              <a:spcBef>
                <a:spcPts val="1500"/>
              </a:spcBef>
              <a:spcAft>
                <a:spcPts val="0"/>
              </a:spcAft>
              <a:buClr>
                <a:srgbClr val="007FA3"/>
              </a:buClr>
              <a:buSzPts val="2400"/>
              <a:buChar char="•"/>
            </a:pPr>
            <a:r>
              <a:rPr lang="en-US" sz="2400" dirty="0"/>
              <a:t>Add a Total Row</a:t>
            </a:r>
            <a:endParaRPr dirty="0"/>
          </a:p>
          <a:p>
            <a:pPr marL="256032" lvl="0" indent="-256032" algn="l" rtl="0">
              <a:spcBef>
                <a:spcPts val="1500"/>
              </a:spcBef>
              <a:spcAft>
                <a:spcPts val="0"/>
              </a:spcAft>
              <a:buClr>
                <a:srgbClr val="007FA3"/>
              </a:buClr>
              <a:buSzPts val="2400"/>
              <a:buChar char="•"/>
            </a:pPr>
            <a:r>
              <a:rPr lang="en-US" sz="2400" dirty="0"/>
              <a:t>Apply Conditional Formatting</a:t>
            </a:r>
            <a:endParaRPr dirty="0"/>
          </a:p>
          <a:p>
            <a:pPr marL="256032" lvl="0" indent="-256032" algn="l" rtl="0">
              <a:spcBef>
                <a:spcPts val="1500"/>
              </a:spcBef>
              <a:spcAft>
                <a:spcPts val="0"/>
              </a:spcAft>
              <a:buClr>
                <a:srgbClr val="007FA3"/>
              </a:buClr>
              <a:buSzPts val="2400"/>
              <a:buChar char="•"/>
            </a:pPr>
            <a:r>
              <a:rPr lang="en-US" sz="2400" dirty="0"/>
              <a:t>Create a  New Rule</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0"/>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007FA3"/>
              </a:buClr>
              <a:buSzPts val="3400"/>
              <a:buFont typeface="Times New Roman"/>
              <a:buNone/>
            </a:pPr>
            <a:r>
              <a:rPr lang="en-US"/>
              <a:t>Filter Data</a:t>
            </a:r>
            <a:r>
              <a:rPr lang="en-US" sz="2000" b="0">
                <a:solidFill>
                  <a:srgbClr val="007FA3"/>
                </a:solidFill>
                <a:latin typeface="Times New Roman"/>
                <a:ea typeface="Times New Roman"/>
                <a:cs typeface="Times New Roman"/>
                <a:sym typeface="Times New Roman"/>
              </a:rPr>
              <a:t> (4 of 5)</a:t>
            </a:r>
            <a:endParaRPr sz="2000"/>
          </a:p>
        </p:txBody>
      </p:sp>
      <p:pic>
        <p:nvPicPr>
          <p:cNvPr id="310" name="Google Shape;310;p30" descr="On the data tab, a sample worksheet with a range of data. Cell I 5 is active. From the sort and filter group, 4 groups from the left, the filter tab is selected. Clicking the filter arrow on cell I 5 displays a dropdown menu. A callout indicates the date filters menu, 6 options from the top. A callout indicates a menu of range options for date filters displays to the right. Range options include filters in a variety of past and future date indicators, such as tomorrow, today, next week, last week. The filter titled, between, is selected. "/>
          <p:cNvPicPr preferRelativeResize="0"/>
          <p:nvPr/>
        </p:nvPicPr>
        <p:blipFill rotWithShape="1">
          <a:blip r:embed="rId3">
            <a:alphaModFix/>
          </a:blip>
          <a:srcRect/>
          <a:stretch/>
        </p:blipFill>
        <p:spPr>
          <a:xfrm>
            <a:off x="597863" y="2000450"/>
            <a:ext cx="7948273" cy="370956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007FA3"/>
              </a:buClr>
              <a:buSzPts val="3400"/>
              <a:buFont typeface="Times New Roman"/>
              <a:buNone/>
            </a:pPr>
            <a:r>
              <a:rPr lang="en-US"/>
              <a:t>Filter Data</a:t>
            </a:r>
            <a:r>
              <a:rPr lang="en-US" sz="2000" b="0">
                <a:solidFill>
                  <a:srgbClr val="007FA3"/>
                </a:solidFill>
                <a:latin typeface="Times New Roman"/>
                <a:ea typeface="Times New Roman"/>
                <a:cs typeface="Times New Roman"/>
                <a:sym typeface="Times New Roman"/>
              </a:rPr>
              <a:t> (5 of 5)</a:t>
            </a:r>
            <a:endParaRPr sz="2000"/>
          </a:p>
        </p:txBody>
      </p:sp>
      <p:pic>
        <p:nvPicPr>
          <p:cNvPr id="317" name="Google Shape;317;p31" descr="On the data tab, a sample worksheet with a range of data. Cell C 6 is active. Cell C 6 is in the column titled, sales, underscore, last. From the sort and filter group, 4 groups from the left, the filter tab is selected. Clicking the filter arrow on the date column in cell D 5 opens a menu of range options. Date filters is selected, then custom filter is selected to display the custom auto filter dialog box. A heading reads, show rows where. Under a date heading, a callout indicates to select the range, between, from the dropdown menu. A second callout indicates to select the radio button titled, add, for setting additional conditions for the date filter."/>
          <p:cNvPicPr preferRelativeResize="0"/>
          <p:nvPr/>
        </p:nvPicPr>
        <p:blipFill rotWithShape="1">
          <a:blip r:embed="rId3">
            <a:alphaModFix/>
          </a:blip>
          <a:srcRect/>
          <a:stretch/>
        </p:blipFill>
        <p:spPr>
          <a:xfrm>
            <a:off x="597863" y="1999650"/>
            <a:ext cx="7948273" cy="370956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2"/>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007FA3"/>
              </a:buClr>
              <a:buSzPts val="3400"/>
              <a:buFont typeface="Times New Roman"/>
              <a:buNone/>
            </a:pPr>
            <a:r>
              <a:rPr lang="en-US"/>
              <a:t>Objective 9: Add a Row Total</a:t>
            </a:r>
            <a:endParaRPr/>
          </a:p>
        </p:txBody>
      </p:sp>
      <p:sp>
        <p:nvSpPr>
          <p:cNvPr id="324" name="Google Shape;324;p32"/>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2400"/>
              <a:buNone/>
            </a:pPr>
            <a:r>
              <a:rPr lang="en-US" sz="2400" b="1"/>
              <a:t>Skills:</a:t>
            </a:r>
            <a:endParaRPr/>
          </a:p>
          <a:p>
            <a:pPr marL="256032" lvl="0" indent="-256032" algn="l" rtl="0">
              <a:spcBef>
                <a:spcPts val="1500"/>
              </a:spcBef>
              <a:spcAft>
                <a:spcPts val="0"/>
              </a:spcAft>
              <a:buClr>
                <a:srgbClr val="007FA3"/>
              </a:buClr>
              <a:buSzPts val="2400"/>
              <a:buChar char="•"/>
            </a:pPr>
            <a:r>
              <a:rPr lang="en-US" sz="2400"/>
              <a:t>Add a Row Total</a:t>
            </a:r>
            <a:endParaRPr sz="2400" b="1"/>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3"/>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007FA3"/>
              </a:buClr>
              <a:buSzPts val="3400"/>
              <a:buFont typeface="Times New Roman"/>
              <a:buNone/>
            </a:pPr>
            <a:r>
              <a:rPr lang="en-US"/>
              <a:t>Add a Row Total</a:t>
            </a:r>
            <a:endParaRPr/>
          </a:p>
        </p:txBody>
      </p:sp>
      <p:pic>
        <p:nvPicPr>
          <p:cNvPr id="331" name="Google Shape;331;p33" descr="On the design tab, cell K 110 is selected. A callout indicates that the total row checkbox is selected from the table style options group, 4 groups from the left. The term, total, is displayed in cell A 110. This is the total row. A callout indicates the total row arrow for the active cell K 110. A dropdown menu appears with various functions. The statistical function titled, sum, is selected. Another callout indicates a subtotal function with arguments in the formula bar as follows. =, subtotal, open parenthesis, open bracket, owed, closed bracket, closed parenthesis."/>
          <p:cNvPicPr preferRelativeResize="0"/>
          <p:nvPr/>
        </p:nvPicPr>
        <p:blipFill rotWithShape="1">
          <a:blip r:embed="rId3">
            <a:alphaModFix/>
          </a:blip>
          <a:srcRect/>
          <a:stretch/>
        </p:blipFill>
        <p:spPr>
          <a:xfrm>
            <a:off x="474008" y="2116994"/>
            <a:ext cx="8195984" cy="329320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4"/>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007FA3"/>
              </a:buClr>
              <a:buSzPts val="3400"/>
              <a:buFont typeface="Times New Roman"/>
              <a:buNone/>
            </a:pPr>
            <a:r>
              <a:rPr lang="en-US"/>
              <a:t>Objective 10: Applying Conditional Formatting</a:t>
            </a:r>
            <a:endParaRPr/>
          </a:p>
        </p:txBody>
      </p:sp>
      <p:sp>
        <p:nvSpPr>
          <p:cNvPr id="338" name="Google Shape;338;p34"/>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2400"/>
              <a:buNone/>
            </a:pPr>
            <a:r>
              <a:rPr lang="en-US" sz="2400" b="1"/>
              <a:t>Skills:</a:t>
            </a:r>
            <a:endParaRPr/>
          </a:p>
          <a:p>
            <a:pPr marL="256032" lvl="0" indent="-256032" algn="l" rtl="0">
              <a:spcBef>
                <a:spcPts val="1500"/>
              </a:spcBef>
              <a:spcAft>
                <a:spcPts val="0"/>
              </a:spcAft>
              <a:buClr>
                <a:srgbClr val="007FA3"/>
              </a:buClr>
              <a:buSzPts val="2400"/>
              <a:buChar char="•"/>
            </a:pPr>
            <a:r>
              <a:rPr lang="en-US" sz="2400"/>
              <a:t>Apply Conditional Formatting with the Quick Analysis Tool</a:t>
            </a:r>
            <a:endParaRPr/>
          </a:p>
          <a:p>
            <a:pPr marL="256032" lvl="0" indent="-256032" algn="l" rtl="0">
              <a:spcBef>
                <a:spcPts val="1500"/>
              </a:spcBef>
              <a:spcAft>
                <a:spcPts val="0"/>
              </a:spcAft>
              <a:buClr>
                <a:srgbClr val="007FA3"/>
              </a:buClr>
              <a:buSzPts val="2400"/>
              <a:buChar char="•"/>
            </a:pPr>
            <a:r>
              <a:rPr lang="en-US" sz="2400"/>
              <a:t>Apply Highlight Cells Rules</a:t>
            </a:r>
            <a:endParaRPr/>
          </a:p>
          <a:p>
            <a:pPr marL="256032" lvl="0" indent="-256032" algn="l" rtl="0">
              <a:spcBef>
                <a:spcPts val="1500"/>
              </a:spcBef>
              <a:spcAft>
                <a:spcPts val="0"/>
              </a:spcAft>
              <a:buClr>
                <a:srgbClr val="007FA3"/>
              </a:buClr>
              <a:buSzPts val="2400"/>
              <a:buChar char="•"/>
            </a:pPr>
            <a:r>
              <a:rPr lang="en-US" sz="2400"/>
              <a:t>Specify Top/Bottom Rules </a:t>
            </a:r>
            <a:endParaRPr/>
          </a:p>
          <a:p>
            <a:pPr marL="256032" lvl="0" indent="-256032" algn="l" rtl="0">
              <a:spcBef>
                <a:spcPts val="1500"/>
              </a:spcBef>
              <a:spcAft>
                <a:spcPts val="0"/>
              </a:spcAft>
              <a:buClr>
                <a:srgbClr val="007FA3"/>
              </a:buClr>
              <a:buSzPts val="2400"/>
              <a:buChar char="•"/>
            </a:pPr>
            <a:r>
              <a:rPr lang="en-US" sz="2400"/>
              <a:t>Display Data Bars, Color Scales, and Icon Sets</a:t>
            </a:r>
            <a:endParaRPr sz="2400" b="1"/>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5"/>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007FA3"/>
              </a:buClr>
              <a:buSzPts val="3400"/>
              <a:buFont typeface="Times New Roman"/>
              <a:buNone/>
            </a:pPr>
            <a:r>
              <a:rPr lang="en-US"/>
              <a:t>Applying Conditional Formatting</a:t>
            </a:r>
            <a:r>
              <a:rPr lang="en-US" sz="2000" b="0">
                <a:solidFill>
                  <a:srgbClr val="007FA3"/>
                </a:solidFill>
                <a:latin typeface="Times New Roman"/>
                <a:ea typeface="Times New Roman"/>
                <a:cs typeface="Times New Roman"/>
                <a:sym typeface="Times New Roman"/>
              </a:rPr>
              <a:t> (1 of 3)</a:t>
            </a:r>
            <a:endParaRPr sz="2000"/>
          </a:p>
        </p:txBody>
      </p:sp>
      <p:pic>
        <p:nvPicPr>
          <p:cNvPr id="345" name="Google Shape;345;p35" descr="On the home page, an existing text based data range is selected on a sample worksheet. A callout indicates the quick analysis button at the bottom right corner of the selected range. The quick analysis button resembles a small worksheet. The quick analysis formatting gallery appears. A callout indicates the option, text based formatting, from the formatting tab in the gallery. Another callout indicates the selected text, now presented with a red text color, and red highlighting in the entire cell. "/>
          <p:cNvPicPr preferRelativeResize="0"/>
          <p:nvPr/>
        </p:nvPicPr>
        <p:blipFill rotWithShape="1">
          <a:blip r:embed="rId3">
            <a:alphaModFix/>
          </a:blip>
          <a:srcRect/>
          <a:stretch/>
        </p:blipFill>
        <p:spPr>
          <a:xfrm>
            <a:off x="514582" y="1856684"/>
            <a:ext cx="8114836" cy="36477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6"/>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007FA3"/>
              </a:buClr>
              <a:buSzPts val="3400"/>
              <a:buFont typeface="Times New Roman"/>
              <a:buNone/>
            </a:pPr>
            <a:r>
              <a:rPr lang="en-US"/>
              <a:t>Applying Conditional Formatting</a:t>
            </a:r>
            <a:r>
              <a:rPr lang="en-US" sz="2000" b="0">
                <a:solidFill>
                  <a:srgbClr val="007FA3"/>
                </a:solidFill>
                <a:latin typeface="Times New Roman"/>
                <a:ea typeface="Times New Roman"/>
                <a:cs typeface="Times New Roman"/>
                <a:sym typeface="Times New Roman"/>
              </a:rPr>
              <a:t> (2 of 3)</a:t>
            </a:r>
            <a:endParaRPr sz="2000"/>
          </a:p>
        </p:txBody>
      </p:sp>
      <p:pic>
        <p:nvPicPr>
          <p:cNvPr id="352" name="Google Shape;352;p36" descr="On the home tab, a numeric range is selected on a sample worksheet. The conditional formatting dropdown window is selected from the styles group, 5 groups from the left. The formatting option titled, highlight cells rules, is selected. The highlight cells rules window displays a list of conditions listed as, greater than, less than, between, equal to, text that contains, a date occurring, duplicate values. A callout indicates the, between, condition. Dark red lines border cells that have had the conditional formatting applied."/>
          <p:cNvPicPr preferRelativeResize="0"/>
          <p:nvPr/>
        </p:nvPicPr>
        <p:blipFill rotWithShape="1">
          <a:blip r:embed="rId3">
            <a:alphaModFix/>
          </a:blip>
          <a:srcRect/>
          <a:stretch/>
        </p:blipFill>
        <p:spPr>
          <a:xfrm>
            <a:off x="514582" y="1856875"/>
            <a:ext cx="8114836" cy="360388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7"/>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007FA3"/>
              </a:buClr>
              <a:buSzPts val="3400"/>
              <a:buFont typeface="Times New Roman"/>
              <a:buNone/>
            </a:pPr>
            <a:r>
              <a:rPr lang="en-US"/>
              <a:t>Applying Conditional Formatting</a:t>
            </a:r>
            <a:r>
              <a:rPr lang="en-US" sz="2000" b="0">
                <a:solidFill>
                  <a:srgbClr val="007FA3"/>
                </a:solidFill>
                <a:latin typeface="Times New Roman"/>
                <a:ea typeface="Times New Roman"/>
                <a:cs typeface="Times New Roman"/>
                <a:sym typeface="Times New Roman"/>
              </a:rPr>
              <a:t> (3 of 3)</a:t>
            </a:r>
            <a:endParaRPr sz="2000"/>
          </a:p>
        </p:txBody>
      </p:sp>
      <p:pic>
        <p:nvPicPr>
          <p:cNvPr id="359" name="Google Shape;359;p37" descr="On the home tab in excel, a sample worksheet with a table is presented. In cell I 93, a callout indicates data bars. A blue bar shades 2 thirds of a cell that displays the figure, 11,972. In cell J 96, a callout indicates that an orange color scale has been applied. In cell K 101 a third callout indicates that a shapes icon set, resembling a green circle, has been applied. On the ribbon, the styles group is 5 from the left. Within that group, selecting icon sets from the conditional formatting dropdown menu will open an icon set gallery with 4 category styles of icons titled, directional shapes, indicators, and ratings. Directional icons present in varying colors and arrow styles. Shapes icons present in varying colors and shape styles. Indicator icons present in a variety of checkmarks and flags. Ratings icons present as shaded stars, shaded columns, and pie charts."/>
          <p:cNvPicPr preferRelativeResize="0"/>
          <p:nvPr/>
        </p:nvPicPr>
        <p:blipFill rotWithShape="1">
          <a:blip r:embed="rId3">
            <a:alphaModFix/>
          </a:blip>
          <a:srcRect/>
          <a:stretch/>
        </p:blipFill>
        <p:spPr>
          <a:xfrm>
            <a:off x="527102" y="2057400"/>
            <a:ext cx="8195984" cy="309085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38"/>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007FA3"/>
              </a:buClr>
              <a:buSzPts val="3400"/>
              <a:buFont typeface="Times New Roman"/>
              <a:buNone/>
            </a:pPr>
            <a:r>
              <a:rPr lang="en-US"/>
              <a:t>Objective 11: Create a New Rule</a:t>
            </a:r>
            <a:endParaRPr/>
          </a:p>
        </p:txBody>
      </p:sp>
      <p:sp>
        <p:nvSpPr>
          <p:cNvPr id="366" name="Google Shape;366;p38"/>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2400"/>
              <a:buNone/>
            </a:pPr>
            <a:r>
              <a:rPr lang="en-US" sz="2400" b="1"/>
              <a:t>Skills:</a:t>
            </a:r>
            <a:endParaRPr/>
          </a:p>
          <a:p>
            <a:pPr marL="256032" lvl="0" indent="-256032" algn="l" rtl="0">
              <a:spcBef>
                <a:spcPts val="1500"/>
              </a:spcBef>
              <a:spcAft>
                <a:spcPts val="0"/>
              </a:spcAft>
              <a:buClr>
                <a:srgbClr val="007FA3"/>
              </a:buClr>
              <a:buSzPts val="2400"/>
              <a:buChar char="•"/>
            </a:pPr>
            <a:r>
              <a:rPr lang="en-US" sz="2400"/>
              <a:t>Use Formulas in Conditional Formatting</a:t>
            </a:r>
            <a:endParaRPr/>
          </a:p>
          <a:p>
            <a:pPr marL="256032" lvl="0" indent="-256032" algn="l" rtl="0">
              <a:spcBef>
                <a:spcPts val="1500"/>
              </a:spcBef>
              <a:spcAft>
                <a:spcPts val="0"/>
              </a:spcAft>
              <a:buClr>
                <a:srgbClr val="007FA3"/>
              </a:buClr>
              <a:buSzPts val="2400"/>
              <a:buChar char="•"/>
            </a:pPr>
            <a:r>
              <a:rPr lang="en-US" sz="2400"/>
              <a:t>Manage Rules</a:t>
            </a:r>
            <a:endParaRPr sz="2400" b="1"/>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39"/>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007FA3"/>
              </a:buClr>
              <a:buSzPts val="3400"/>
              <a:buFont typeface="Times New Roman"/>
              <a:buNone/>
            </a:pPr>
            <a:r>
              <a:rPr lang="en-US"/>
              <a:t>Create a New Rule</a:t>
            </a:r>
            <a:r>
              <a:rPr lang="en-US" sz="2000" b="0">
                <a:solidFill>
                  <a:srgbClr val="007FA3"/>
                </a:solidFill>
                <a:latin typeface="Times New Roman"/>
                <a:ea typeface="Times New Roman"/>
                <a:cs typeface="Times New Roman"/>
                <a:sym typeface="Times New Roman"/>
              </a:rPr>
              <a:t> (1 of 3)</a:t>
            </a:r>
            <a:endParaRPr sz="2000"/>
          </a:p>
        </p:txBody>
      </p:sp>
      <p:pic>
        <p:nvPicPr>
          <p:cNvPr id="373" name="Google Shape;373;p39" descr="On the home tab, a dialog box is titled, new formatting rule. A heading reads, edit the rule description. A second heading reads, format all cells based on their values. Underneath that heading, the format style dropdown window displays the option titled, 2 color scale. A callout box indicates an option for formatting minimum values, and an option for formatting maximum values. Under the heading titled, minimum, another callout indicates a rule type dropdown menu titled, type, that displays the rule, lowest value. A callout indicates that the chosen fill colors are displayed in the preview box at the bottom of the new formatting rule dialog box"/>
          <p:cNvPicPr preferRelativeResize="0"/>
          <p:nvPr/>
        </p:nvPicPr>
        <p:blipFill rotWithShape="1">
          <a:blip r:embed="rId3">
            <a:alphaModFix/>
          </a:blip>
          <a:srcRect/>
          <a:stretch/>
        </p:blipFill>
        <p:spPr>
          <a:xfrm>
            <a:off x="514582" y="2062009"/>
            <a:ext cx="8114836" cy="336350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007FA3"/>
              </a:buClr>
              <a:buSzPts val="3400"/>
              <a:buFont typeface="Times New Roman"/>
              <a:buNone/>
            </a:pPr>
            <a:r>
              <a:rPr lang="en-US"/>
              <a:t>Objective 1: Freeze Rows and Columns</a:t>
            </a:r>
            <a:endParaRPr/>
          </a:p>
        </p:txBody>
      </p:sp>
      <p:sp>
        <p:nvSpPr>
          <p:cNvPr id="128" name="Google Shape;128;p4"/>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2400"/>
              <a:buNone/>
            </a:pPr>
            <a:r>
              <a:rPr lang="en-US" sz="2400" b="1"/>
              <a:t>Skills:</a:t>
            </a:r>
            <a:endParaRPr/>
          </a:p>
          <a:p>
            <a:pPr marL="256032" lvl="0" indent="-256032" algn="l" rtl="0">
              <a:spcBef>
                <a:spcPts val="1500"/>
              </a:spcBef>
              <a:spcAft>
                <a:spcPts val="0"/>
              </a:spcAft>
              <a:buClr>
                <a:srgbClr val="007FA3"/>
              </a:buClr>
              <a:buSzPts val="2400"/>
              <a:buChar char="•"/>
            </a:pPr>
            <a:r>
              <a:rPr lang="en-US" sz="2400"/>
              <a:t>Freeze Rows and Columns</a:t>
            </a:r>
            <a:endParaRPr sz="2400" b="1"/>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0"/>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007FA3"/>
              </a:buClr>
              <a:buSzPts val="3400"/>
              <a:buFont typeface="Times New Roman"/>
              <a:buNone/>
            </a:pPr>
            <a:r>
              <a:rPr lang="en-US"/>
              <a:t>Create a New Rule</a:t>
            </a:r>
            <a:r>
              <a:rPr lang="en-US" sz="2000" b="0">
                <a:solidFill>
                  <a:srgbClr val="007FA3"/>
                </a:solidFill>
                <a:latin typeface="Times New Roman"/>
                <a:ea typeface="Times New Roman"/>
                <a:cs typeface="Times New Roman"/>
                <a:sym typeface="Times New Roman"/>
              </a:rPr>
              <a:t> (2 of 3)</a:t>
            </a:r>
            <a:endParaRPr sz="2000"/>
          </a:p>
        </p:txBody>
      </p:sp>
      <p:pic>
        <p:nvPicPr>
          <p:cNvPr id="380" name="Google Shape;380;p40" descr="On the home tab, an existing data range is selected from a sample worksheet. A dialog box is titled, edit formatting rule. A heading reads, select a rule type. From the choices listed in the box, a callout indicates, use a formula to determine which cells to format. A second heading reads, edit the rule description. A subheading reads, format values where this formula is true. In the textbox underneath that heading, a callout indicates a formula using cell references in the box. The formula is displayed as follows. = A N D open parenthesis 6 = quotation mark finance quotation mark I 6 greater than = 10000 closed parenthesis."/>
          <p:cNvPicPr preferRelativeResize="0"/>
          <p:nvPr/>
        </p:nvPicPr>
        <p:blipFill rotWithShape="1">
          <a:blip r:embed="rId3">
            <a:alphaModFix/>
          </a:blip>
          <a:srcRect/>
          <a:stretch/>
        </p:blipFill>
        <p:spPr>
          <a:xfrm>
            <a:off x="474008" y="2014707"/>
            <a:ext cx="8195984" cy="330277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41"/>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007FA3"/>
              </a:buClr>
              <a:buSzPts val="3400"/>
              <a:buFont typeface="Times New Roman"/>
              <a:buNone/>
            </a:pPr>
            <a:r>
              <a:rPr lang="en-US"/>
              <a:t>Create a New Rule</a:t>
            </a:r>
            <a:r>
              <a:rPr lang="en-US" sz="2000" b="0">
                <a:solidFill>
                  <a:srgbClr val="007FA3"/>
                </a:solidFill>
                <a:latin typeface="Times New Roman"/>
                <a:ea typeface="Times New Roman"/>
                <a:cs typeface="Times New Roman"/>
                <a:sym typeface="Times New Roman"/>
              </a:rPr>
              <a:t> (3 of 3)</a:t>
            </a:r>
            <a:endParaRPr sz="2000"/>
          </a:p>
        </p:txBody>
      </p:sp>
      <p:pic>
        <p:nvPicPr>
          <p:cNvPr id="387" name="Google Shape;387;p41" descr="On the home tab in excel, a sample worksheet with a table is presented. A dialog box titled, conditional formatting rules manager. In the dialog box, a heading reads, show formatting rules for. The dropdown menu next to the heading has the selected phrase, this table. Below the header, a callout indicates the edit rule tab and the delete rule tab. Another callout indicates to select a rule in the tab under a heading that reads, rule, applied in order shown. The tab reads, formula, = A N D open parenthesis G 6 = F I N, ellipsis. A text box to the right allows a format to be chosen, and a second text box to the right allows users to choose what the edited or deleted rule is applies to."/>
          <p:cNvPicPr preferRelativeResize="0"/>
          <p:nvPr/>
        </p:nvPicPr>
        <p:blipFill rotWithShape="1">
          <a:blip r:embed="rId3">
            <a:alphaModFix/>
          </a:blip>
          <a:srcRect/>
          <a:stretch/>
        </p:blipFill>
        <p:spPr>
          <a:xfrm>
            <a:off x="571964" y="1905000"/>
            <a:ext cx="8114836" cy="34065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007FA3"/>
              </a:buClr>
              <a:buSzPts val="3400"/>
              <a:buFont typeface="Arial"/>
              <a:buNone/>
            </a:pPr>
            <a:r>
              <a:rPr lang="en-US">
                <a:latin typeface="Arial"/>
                <a:ea typeface="Arial"/>
                <a:cs typeface="Arial"/>
                <a:sym typeface="Arial"/>
              </a:rPr>
              <a:t>Summary</a:t>
            </a:r>
            <a:endParaRPr/>
          </a:p>
        </p:txBody>
      </p:sp>
      <p:sp>
        <p:nvSpPr>
          <p:cNvPr id="394" name="Google Shape;394;p42"/>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p>
            <a:pPr marL="256032" lvl="0" indent="-256032" algn="l" rtl="0">
              <a:spcBef>
                <a:spcPts val="0"/>
              </a:spcBef>
              <a:spcAft>
                <a:spcPts val="0"/>
              </a:spcAft>
              <a:buSzPts val="2400"/>
              <a:buChar char="•"/>
            </a:pPr>
            <a:r>
              <a:rPr lang="en-US" sz="2400"/>
              <a:t>In data stored as a range, you can freeze rows and columns to always display heading information</a:t>
            </a:r>
            <a:endParaRPr/>
          </a:p>
          <a:p>
            <a:pPr marL="256032" lvl="0" indent="-256032" algn="l" rtl="0">
              <a:spcBef>
                <a:spcPts val="1500"/>
              </a:spcBef>
              <a:spcAft>
                <a:spcPts val="0"/>
              </a:spcAft>
              <a:buSzPts val="2400"/>
              <a:buChar char="•"/>
            </a:pPr>
            <a:r>
              <a:rPr lang="en-US" sz="2400"/>
              <a:t>Converting a range to a table has several advantages:</a:t>
            </a:r>
            <a:endParaRPr/>
          </a:p>
          <a:p>
            <a:pPr marL="742950" lvl="1" indent="-285750" algn="l" rtl="0">
              <a:spcBef>
                <a:spcPts val="600"/>
              </a:spcBef>
              <a:spcAft>
                <a:spcPts val="0"/>
              </a:spcAft>
              <a:buSzPts val="2400"/>
              <a:buChar char="–"/>
            </a:pPr>
            <a:r>
              <a:rPr lang="en-US" sz="2400"/>
              <a:t>Sorting and filtering </a:t>
            </a:r>
            <a:endParaRPr/>
          </a:p>
          <a:p>
            <a:pPr marL="742950" lvl="1" indent="-285750" algn="l" rtl="0">
              <a:spcBef>
                <a:spcPts val="600"/>
              </a:spcBef>
              <a:spcAft>
                <a:spcPts val="0"/>
              </a:spcAft>
              <a:buSzPts val="2400"/>
              <a:buChar char="–"/>
            </a:pPr>
            <a:r>
              <a:rPr lang="en-US" sz="2400"/>
              <a:t>Adding aggregate statistical functions</a:t>
            </a:r>
            <a:endParaRPr/>
          </a:p>
          <a:p>
            <a:pPr marL="742950" lvl="1" indent="-285750" algn="l" rtl="0">
              <a:spcBef>
                <a:spcPts val="600"/>
              </a:spcBef>
              <a:spcAft>
                <a:spcPts val="0"/>
              </a:spcAft>
              <a:buSzPts val="2400"/>
              <a:buChar char="–"/>
            </a:pPr>
            <a:r>
              <a:rPr lang="en-US" sz="2400"/>
              <a:t>Applying conditional formatting</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3"/>
          <p:cNvSpPr txBox="1">
            <a:spLocks noGrp="1"/>
          </p:cNvSpPr>
          <p:nvPr>
            <p:ph type="title"/>
          </p:nvPr>
        </p:nvSpPr>
        <p:spPr>
          <a:xfrm>
            <a:off x="457200" y="228600"/>
            <a:ext cx="8229600" cy="6096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rgbClr val="007FA3"/>
              </a:buClr>
              <a:buSzPts val="3400"/>
              <a:buFont typeface="Times New Roman"/>
              <a:buNone/>
            </a:pPr>
            <a:r>
              <a:rPr lang="en-US"/>
              <a:t>Questions</a:t>
            </a:r>
            <a:endParaRPr/>
          </a:p>
        </p:txBody>
      </p:sp>
      <p:pic>
        <p:nvPicPr>
          <p:cNvPr id="401" name="Google Shape;401;p43"/>
          <p:cNvPicPr preferRelativeResize="0"/>
          <p:nvPr/>
        </p:nvPicPr>
        <p:blipFill rotWithShape="1">
          <a:blip r:embed="rId3">
            <a:alphaModFix/>
          </a:blip>
          <a:srcRect/>
          <a:stretch/>
        </p:blipFill>
        <p:spPr>
          <a:xfrm>
            <a:off x="2585822" y="1988553"/>
            <a:ext cx="3972356" cy="3850862"/>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4"/>
          <p:cNvSpPr txBox="1">
            <a:spLocks noGrp="1"/>
          </p:cNvSpPr>
          <p:nvPr>
            <p:ph type="title"/>
          </p:nvPr>
        </p:nvSpPr>
        <p:spPr>
          <a:xfrm>
            <a:off x="1219200" y="1143000"/>
            <a:ext cx="2438400" cy="60960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007FA3"/>
              </a:buClr>
              <a:buSzPts val="3600"/>
              <a:buFont typeface="Times New Roman"/>
              <a:buNone/>
            </a:pPr>
            <a:r>
              <a:rPr lang="en-US" sz="3600"/>
              <a:t>Copyright</a:t>
            </a:r>
            <a:endParaRPr/>
          </a:p>
        </p:txBody>
      </p:sp>
      <p:pic>
        <p:nvPicPr>
          <p:cNvPr id="408" name="Google Shape;408;p44"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preferRelativeResize="0"/>
          <p:nvPr/>
        </p:nvPicPr>
        <p:blipFill rotWithShape="1">
          <a:blip r:embed="rId3">
            <a:alphaModFix/>
          </a:blip>
          <a:srcRect/>
          <a:stretch/>
        </p:blipFill>
        <p:spPr>
          <a:xfrm>
            <a:off x="823015" y="2226365"/>
            <a:ext cx="7423150" cy="2438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5"/>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007FA3"/>
              </a:buClr>
              <a:buSzPts val="3400"/>
              <a:buFont typeface="Times New Roman"/>
              <a:buNone/>
            </a:pPr>
            <a:r>
              <a:rPr lang="en-US"/>
              <a:t>Freeze Rows and Columns</a:t>
            </a:r>
            <a:r>
              <a:rPr lang="en-US" sz="2000" b="0"/>
              <a:t> (1 of 2)</a:t>
            </a:r>
            <a:endParaRPr/>
          </a:p>
        </p:txBody>
      </p:sp>
      <p:sp>
        <p:nvSpPr>
          <p:cNvPr id="135" name="Google Shape;135;p5"/>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p>
            <a:pPr marL="256032" lvl="0" indent="-256032" algn="l" rtl="0">
              <a:spcBef>
                <a:spcPts val="0"/>
              </a:spcBef>
              <a:spcAft>
                <a:spcPts val="0"/>
              </a:spcAft>
              <a:buClr>
                <a:srgbClr val="007FA3"/>
              </a:buClr>
              <a:buSzPts val="2400"/>
              <a:buChar char="•"/>
            </a:pPr>
            <a:r>
              <a:rPr lang="en-US" sz="2400" dirty="0"/>
              <a:t>Freezing—keeps certain rows and/or columns visible at all times </a:t>
            </a:r>
            <a:endParaRPr dirty="0"/>
          </a:p>
          <a:p>
            <a:pPr marL="256032" lvl="0" indent="-256032" algn="l" rtl="0">
              <a:spcBef>
                <a:spcPts val="1500"/>
              </a:spcBef>
              <a:spcAft>
                <a:spcPts val="0"/>
              </a:spcAft>
              <a:buClr>
                <a:srgbClr val="007FA3"/>
              </a:buClr>
              <a:buSzPts val="2400"/>
              <a:buChar char="•"/>
            </a:pPr>
            <a:r>
              <a:rPr lang="en-US" sz="2400" dirty="0"/>
              <a:t>Freeze options:</a:t>
            </a:r>
            <a:endParaRPr dirty="0"/>
          </a:p>
          <a:p>
            <a:pPr marL="742950" lvl="1" indent="-285750" algn="l" rtl="0">
              <a:lnSpc>
                <a:spcPct val="100000"/>
              </a:lnSpc>
              <a:spcBef>
                <a:spcPts val="600"/>
              </a:spcBef>
              <a:spcAft>
                <a:spcPts val="0"/>
              </a:spcAft>
              <a:buSzPts val="2400"/>
              <a:buChar char="–"/>
            </a:pPr>
            <a:r>
              <a:rPr lang="en-US" sz="2400" dirty="0"/>
              <a:t>Freeze </a:t>
            </a:r>
            <a:endParaRPr dirty="0"/>
          </a:p>
          <a:p>
            <a:pPr marL="742950" lvl="1" indent="-285750" algn="l" rtl="0">
              <a:lnSpc>
                <a:spcPct val="100000"/>
              </a:lnSpc>
              <a:spcBef>
                <a:spcPts val="600"/>
              </a:spcBef>
              <a:spcAft>
                <a:spcPts val="0"/>
              </a:spcAft>
              <a:buSzPts val="2400"/>
              <a:buChar char="–"/>
            </a:pPr>
            <a:r>
              <a:rPr lang="en-US" sz="2400" dirty="0"/>
              <a:t>Freeze Top</a:t>
            </a:r>
            <a:endParaRPr dirty="0"/>
          </a:p>
          <a:p>
            <a:pPr marL="742950" lvl="1" indent="-285750" algn="l" rtl="0">
              <a:spcBef>
                <a:spcPts val="600"/>
              </a:spcBef>
              <a:spcAft>
                <a:spcPts val="0"/>
              </a:spcAft>
              <a:buSzPts val="2400"/>
              <a:buChar char="–"/>
            </a:pPr>
            <a:r>
              <a:rPr lang="en-US" sz="2400" dirty="0"/>
              <a:t>Freeze First</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6"/>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007FA3"/>
              </a:buClr>
              <a:buSzPts val="3400"/>
              <a:buFont typeface="Times New Roman"/>
              <a:buNone/>
            </a:pPr>
            <a:r>
              <a:rPr lang="en-US"/>
              <a:t>Freeze Rows and Columns</a:t>
            </a:r>
            <a:r>
              <a:rPr lang="en-US" sz="2000" b="0">
                <a:solidFill>
                  <a:srgbClr val="007FA3"/>
                </a:solidFill>
                <a:latin typeface="Times New Roman"/>
                <a:ea typeface="Times New Roman"/>
                <a:cs typeface="Times New Roman"/>
                <a:sym typeface="Times New Roman"/>
              </a:rPr>
              <a:t> (2 of 2)</a:t>
            </a:r>
            <a:endParaRPr sz="2000" b="0"/>
          </a:p>
        </p:txBody>
      </p:sp>
      <p:pic>
        <p:nvPicPr>
          <p:cNvPr id="142" name="Google Shape;142;p6" descr="On the view tab, the workbook views group is 1 group from the left. Normal view, 1 tab from the left in workbook views, is selected. a sample worksheet is displayed. A callout box indicates rows 1 through 5 are selected and frozen. The callout box also indicates that rows 6 through 20 are no longer visible. "/>
          <p:cNvPicPr preferRelativeResize="0"/>
          <p:nvPr/>
        </p:nvPicPr>
        <p:blipFill rotWithShape="1">
          <a:blip r:embed="rId3">
            <a:alphaModFix/>
          </a:blip>
          <a:srcRect/>
          <a:stretch/>
        </p:blipFill>
        <p:spPr>
          <a:xfrm>
            <a:off x="594529" y="2087345"/>
            <a:ext cx="7954942" cy="316268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7"/>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007FA3"/>
              </a:buClr>
              <a:buSzPts val="3400"/>
              <a:buFont typeface="Times New Roman"/>
              <a:buNone/>
            </a:pPr>
            <a:r>
              <a:rPr lang="en-US"/>
              <a:t>Objective 2: Print Large Datasets</a:t>
            </a:r>
            <a:endParaRPr/>
          </a:p>
        </p:txBody>
      </p:sp>
      <p:sp>
        <p:nvSpPr>
          <p:cNvPr id="149" name="Google Shape;149;p7"/>
          <p:cNvSpPr txBox="1">
            <a:spLocks noGrp="1"/>
          </p:cNvSpPr>
          <p:nvPr>
            <p:ph type="body" idx="1"/>
          </p:nvPr>
        </p:nvSpPr>
        <p:spPr>
          <a:xfrm>
            <a:off x="457200" y="1600200"/>
            <a:ext cx="8229600" cy="4525963"/>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2400"/>
              <a:buNone/>
            </a:pPr>
            <a:r>
              <a:rPr lang="en-US" sz="2400" b="1" dirty="0"/>
              <a:t>Skills:</a:t>
            </a:r>
            <a:endParaRPr dirty="0"/>
          </a:p>
          <a:p>
            <a:pPr marL="256032" lvl="0" indent="-256032" algn="l" rtl="0">
              <a:spcBef>
                <a:spcPts val="1500"/>
              </a:spcBef>
              <a:spcAft>
                <a:spcPts val="0"/>
              </a:spcAft>
              <a:buClr>
                <a:srgbClr val="007FA3"/>
              </a:buClr>
              <a:buSzPts val="2400"/>
              <a:buChar char="•"/>
            </a:pPr>
            <a:r>
              <a:rPr lang="en-US" sz="2400" dirty="0"/>
              <a:t>Display and Change Page Breaks</a:t>
            </a:r>
            <a:endParaRPr dirty="0"/>
          </a:p>
          <a:p>
            <a:pPr marL="256032" lvl="0" indent="-256032" algn="l" rtl="0">
              <a:spcBef>
                <a:spcPts val="1500"/>
              </a:spcBef>
              <a:spcAft>
                <a:spcPts val="0"/>
              </a:spcAft>
              <a:buClr>
                <a:srgbClr val="007FA3"/>
              </a:buClr>
              <a:buSzPts val="2400"/>
              <a:buChar char="•"/>
            </a:pPr>
            <a:r>
              <a:rPr lang="en-US" sz="2400" dirty="0"/>
              <a:t>Set and Clear a Print Area</a:t>
            </a:r>
            <a:endParaRPr dirty="0"/>
          </a:p>
          <a:p>
            <a:pPr marL="256032" lvl="0" indent="-256032" algn="l" rtl="0">
              <a:spcBef>
                <a:spcPts val="1500"/>
              </a:spcBef>
              <a:spcAft>
                <a:spcPts val="0"/>
              </a:spcAft>
              <a:buClr>
                <a:srgbClr val="007FA3"/>
              </a:buClr>
              <a:buSzPts val="2400"/>
              <a:buChar char="•"/>
            </a:pPr>
            <a:r>
              <a:rPr lang="en-US" sz="2400" dirty="0"/>
              <a:t>Print Titles</a:t>
            </a:r>
            <a:endParaRPr dirty="0"/>
          </a:p>
          <a:p>
            <a:pPr marL="256032" lvl="0" indent="-256032" algn="l" rtl="0">
              <a:spcBef>
                <a:spcPts val="1500"/>
              </a:spcBef>
              <a:spcAft>
                <a:spcPts val="0"/>
              </a:spcAft>
              <a:buClr>
                <a:srgbClr val="007FA3"/>
              </a:buClr>
              <a:buSzPts val="2400"/>
              <a:buChar char="•"/>
            </a:pPr>
            <a:r>
              <a:rPr lang="en-US" sz="2400" dirty="0"/>
              <a:t>Control Print Page Order</a:t>
            </a:r>
            <a:endParaRPr sz="2400"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8"/>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007FA3"/>
              </a:buClr>
              <a:buSzPts val="3400"/>
              <a:buFont typeface="Times New Roman"/>
              <a:buNone/>
            </a:pPr>
            <a:r>
              <a:rPr lang="en-US" dirty="0"/>
              <a:t>Print Large Datasets</a:t>
            </a:r>
            <a:r>
              <a:rPr lang="en-US" sz="2000" b="0" dirty="0">
                <a:solidFill>
                  <a:srgbClr val="007FA3"/>
                </a:solidFill>
                <a:latin typeface="Times New Roman"/>
                <a:ea typeface="Times New Roman"/>
                <a:cs typeface="Times New Roman"/>
                <a:sym typeface="Times New Roman"/>
              </a:rPr>
              <a:t> (1 of 3)</a:t>
            </a:r>
            <a:endParaRPr sz="2000" dirty="0"/>
          </a:p>
        </p:txBody>
      </p:sp>
      <p:pic>
        <p:nvPicPr>
          <p:cNvPr id="156" name="Google Shape;156;p8" descr="On the view tab, the workbook views group is 1 group from the left. Page break preview, second from the left in workbook views, is selected. A sample worksheet is displayed. A callout box indicates that in this page break preview, an automatic page break is presented by a dashed vertical line between column F and column G. A second callout box indicates that the manual page break presents as a solid horizontal line between rows 15 and 16."/>
          <p:cNvPicPr preferRelativeResize="0"/>
          <p:nvPr/>
        </p:nvPicPr>
        <p:blipFill rotWithShape="1">
          <a:blip r:embed="rId3">
            <a:alphaModFix/>
          </a:blip>
          <a:srcRect/>
          <a:stretch/>
        </p:blipFill>
        <p:spPr>
          <a:xfrm>
            <a:off x="474346" y="2065597"/>
            <a:ext cx="8195307" cy="340378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9"/>
          <p:cNvSpPr txBox="1">
            <a:spLocks noGrp="1"/>
          </p:cNvSpPr>
          <p:nvPr>
            <p:ph type="title"/>
          </p:nvPr>
        </p:nvSpPr>
        <p:spPr>
          <a:xfrm>
            <a:off x="457200" y="215372"/>
            <a:ext cx="8229600" cy="1097280"/>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007FA3"/>
              </a:buClr>
              <a:buSzPts val="3400"/>
              <a:buFont typeface="Times New Roman"/>
              <a:buNone/>
            </a:pPr>
            <a:r>
              <a:rPr lang="en-US"/>
              <a:t>Print Large Datasets</a:t>
            </a:r>
            <a:r>
              <a:rPr lang="en-US" sz="2000" b="0">
                <a:solidFill>
                  <a:srgbClr val="007FA3"/>
                </a:solidFill>
                <a:latin typeface="Times New Roman"/>
                <a:ea typeface="Times New Roman"/>
                <a:cs typeface="Times New Roman"/>
                <a:sym typeface="Times New Roman"/>
              </a:rPr>
              <a:t> (2 of 3)</a:t>
            </a:r>
            <a:endParaRPr sz="2000"/>
          </a:p>
        </p:txBody>
      </p:sp>
      <p:pic>
        <p:nvPicPr>
          <p:cNvPr id="163" name="Google Shape;163;p9" descr="On the page layout tab, the page setup group is the second group from the left. The print area dropdown menu, 4 menus from the left in the page setup group, is selected. An action box appears with 2 choices, set print area and clear print area. A sample worksheet is displayed. A callout box indicates the print area, represented by a white boxed section on the worksheet. The upper left corner of the print area is cell E 5. The upper right corner of the print area is cell J 5. The lower left corner of the print area is cell E 15. The lower right corner of the print area is J 15. The rest of the worksheet is dimmed."/>
          <p:cNvPicPr preferRelativeResize="0"/>
          <p:nvPr/>
        </p:nvPicPr>
        <p:blipFill rotWithShape="1">
          <a:blip r:embed="rId3">
            <a:alphaModFix/>
          </a:blip>
          <a:srcRect/>
          <a:stretch/>
        </p:blipFill>
        <p:spPr>
          <a:xfrm>
            <a:off x="416556" y="2074589"/>
            <a:ext cx="8277260" cy="3437822"/>
          </a:xfrm>
          <a:prstGeom prst="rect">
            <a:avLst/>
          </a:prstGeom>
          <a:noFill/>
          <a:ln>
            <a:noFill/>
          </a:ln>
        </p:spPr>
      </p:pic>
    </p:spTree>
  </p:cSld>
  <p:clrMapOvr>
    <a:masterClrMapping/>
  </p:clrMapOvr>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Pearson 508">
      <a:dk1>
        <a:srgbClr val="000000"/>
      </a:dk1>
      <a:lt1>
        <a:srgbClr val="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TotalTime>
  <Words>3766</Words>
  <Application>Microsoft Macintosh PowerPoint</Application>
  <PresentationFormat>On-screen Show (4:3)</PresentationFormat>
  <Paragraphs>388</Paragraphs>
  <Slides>44</Slides>
  <Notes>44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Times New Roman</vt:lpstr>
      <vt:lpstr>Verdana</vt:lpstr>
      <vt:lpstr>508 Lecture</vt:lpstr>
      <vt:lpstr>Exploring: Microsoft® Excel® 2016 Comprehensive</vt:lpstr>
      <vt:lpstr>Objectives (1 of 2)</vt:lpstr>
      <vt:lpstr>Objectives (2 of 2)</vt:lpstr>
      <vt:lpstr>Objective 1: Freeze Rows and Columns</vt:lpstr>
      <vt:lpstr>Freeze Rows and Columns (1 of 2)</vt:lpstr>
      <vt:lpstr>Freeze Rows and Columns (2 of 2)</vt:lpstr>
      <vt:lpstr>Objective 2: Print Large Datasets</vt:lpstr>
      <vt:lpstr>Print Large Datasets (1 of 3)</vt:lpstr>
      <vt:lpstr>Print Large Datasets (2 of 3)</vt:lpstr>
      <vt:lpstr>Print Large Datasets (3 of 3)</vt:lpstr>
      <vt:lpstr>Objective 3: Understand the Benefits of Data Tables</vt:lpstr>
      <vt:lpstr>Understand the Benefits of Data Tables</vt:lpstr>
      <vt:lpstr>Objective 4: Design and Create Tables</vt:lpstr>
      <vt:lpstr>Design and Create Tables (1 of 4)</vt:lpstr>
      <vt:lpstr>Design and Create Tables (2 of 4)</vt:lpstr>
      <vt:lpstr>Design and Create Tables (3 of 4)</vt:lpstr>
      <vt:lpstr>Design and Create Tables (4 of 4)</vt:lpstr>
      <vt:lpstr>Objective 5: Apply a Table Style</vt:lpstr>
      <vt:lpstr>Apply a Table Style</vt:lpstr>
      <vt:lpstr>Objective 6: Create Structured References in Formulas</vt:lpstr>
      <vt:lpstr>Create Structured References in Formulas</vt:lpstr>
      <vt:lpstr>Objective 7: Sort Data</vt:lpstr>
      <vt:lpstr>Sort Data (1 of 3)</vt:lpstr>
      <vt:lpstr>Sort Data (2 of 3)</vt:lpstr>
      <vt:lpstr>Sort Data (3 of 3)</vt:lpstr>
      <vt:lpstr>Objective 8: Filter Data</vt:lpstr>
      <vt:lpstr>Filter Data (1 of 5)</vt:lpstr>
      <vt:lpstr>Filter Data (2 of 5)</vt:lpstr>
      <vt:lpstr>Filter Data (3 of 5)</vt:lpstr>
      <vt:lpstr>Filter Data (4 of 5)</vt:lpstr>
      <vt:lpstr>Filter Data (5 of 5)</vt:lpstr>
      <vt:lpstr>Objective 9: Add a Row Total</vt:lpstr>
      <vt:lpstr>Add a Row Total</vt:lpstr>
      <vt:lpstr>Objective 10: Applying Conditional Formatting</vt:lpstr>
      <vt:lpstr>Applying Conditional Formatting (1 of 3)</vt:lpstr>
      <vt:lpstr>Applying Conditional Formatting (2 of 3)</vt:lpstr>
      <vt:lpstr>Applying Conditional Formatting (3 of 3)</vt:lpstr>
      <vt:lpstr>Objective 11: Create a New Rule</vt:lpstr>
      <vt:lpstr>Create a New Rule (1 of 3)</vt:lpstr>
      <vt:lpstr>Create a New Rule (2 of 3)</vt:lpstr>
      <vt:lpstr>Create a New Rule (3 of 3)</vt:lpstr>
      <vt:lpstr>Summary</vt:lpstr>
      <vt:lpstr>Questions</vt:lpstr>
      <vt:lpstr>Copyright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Mulbery and Davidson</dc:creator>
  <cp:lastModifiedBy>Aigerim Yessenbayeva</cp:lastModifiedBy>
  <cp:revision>2</cp:revision>
  <dcterms:created xsi:type="dcterms:W3CDTF">2014-07-14T20:04:21Z</dcterms:created>
  <dcterms:modified xsi:type="dcterms:W3CDTF">2025-04-13T12:21:17Z</dcterms:modified>
</cp:coreProperties>
</file>